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61" r:id="rId5"/>
  </p:sldMasterIdLst>
  <p:notesMasterIdLst>
    <p:notesMasterId r:id="rId13"/>
  </p:notesMasterIdLst>
  <p:sldIdLst>
    <p:sldId id="256" r:id="rId6"/>
    <p:sldId id="257" r:id="rId7"/>
    <p:sldId id="258" r:id="rId8"/>
    <p:sldId id="259" r:id="rId9"/>
    <p:sldId id="260" r:id="rId10"/>
    <p:sldId id="261" r:id="rId11"/>
    <p:sldId id="262" r:id="rId12"/>
  </p:sldIdLst>
  <p:sldSz cx="9144000" cy="6858000" type="screen4x3"/>
  <p:notesSz cx="6805613" cy="9944100"/>
  <p:embeddedFontLst>
    <p:embeddedFont>
      <p:font typeface="Arial Narrow" panose="020B0606020202030204" pitchFamily="34" charset="0"/>
      <p:regular r:id="rId14"/>
      <p:bold r:id="rId15"/>
      <p:italic r:id="rId16"/>
      <p:boldItalic r:id="rId17"/>
    </p:embeddedFont>
    <p:embeddedFont>
      <p:font typeface="Calibri" panose="020F0502020204030204" pitchFamily="34" charset="0"/>
      <p:regular r:id="rId18"/>
      <p:bold r:id="rId19"/>
      <p:italic r:id="rId20"/>
      <p:boldItalic r:id="rId21"/>
    </p:embeddedFont>
    <p:embeddedFont>
      <p:font typeface="Oswald" panose="00000500000000000000" pitchFamily="2" charset="-18"/>
      <p:regular r:id="rId22"/>
      <p:bold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4" roundtripDataSignature="AMtx7miwjFKVpD1NUj22pdp6AuPswiuai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3DAA36-7D47-429D-B303-6A100D52CAF6}" v="5" dt="2023-11-06T10:32:53.6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0"/>
  </p:normalViewPr>
  <p:slideViewPr>
    <p:cSldViewPr snapToGrid="0">
      <p:cViewPr varScale="1">
        <p:scale>
          <a:sx n="108" d="100"/>
          <a:sy n="108" d="100"/>
        </p:scale>
        <p:origin x="170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font" Target="fonts/font8.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font" Target="fonts/font4.fntdata"/><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font" Target="fonts/font3.fntdata"/><Relationship Id="rId20" Type="http://schemas.openxmlformats.org/officeDocument/2006/relationships/font" Target="fonts/font7.fntdata"/><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customschemas.google.com/relationships/presentationmetadata" Target="metadata"/><Relationship Id="rId5" Type="http://schemas.openxmlformats.org/officeDocument/2006/relationships/slideMaster" Target="slideMasters/slideMaster2.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font" Target="fonts/font6.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ja Premk" userId="82b8116c-f106-4d30-9eb0-ce65c03ca874" providerId="ADAL" clId="{313DAA36-7D47-429D-B303-6A100D52CAF6}"/>
    <pc:docChg chg="modSld">
      <pc:chgData name="Taja Premk" userId="82b8116c-f106-4d30-9eb0-ce65c03ca874" providerId="ADAL" clId="{313DAA36-7D47-429D-B303-6A100D52CAF6}" dt="2023-11-06T10:34:46.368" v="17" actId="20577"/>
      <pc:docMkLst>
        <pc:docMk/>
      </pc:docMkLst>
      <pc:sldChg chg="addSp delSp modSp mod">
        <pc:chgData name="Taja Premk" userId="82b8116c-f106-4d30-9eb0-ce65c03ca874" providerId="ADAL" clId="{313DAA36-7D47-429D-B303-6A100D52CAF6}" dt="2023-11-06T10:32:45.619" v="6" actId="1076"/>
        <pc:sldMkLst>
          <pc:docMk/>
          <pc:sldMk cId="0" sldId="256"/>
        </pc:sldMkLst>
        <pc:picChg chg="add mod">
          <ac:chgData name="Taja Premk" userId="82b8116c-f106-4d30-9eb0-ce65c03ca874" providerId="ADAL" clId="{313DAA36-7D47-429D-B303-6A100D52CAF6}" dt="2023-11-06T10:32:45.619" v="6" actId="1076"/>
          <ac:picMkLst>
            <pc:docMk/>
            <pc:sldMk cId="0" sldId="256"/>
            <ac:picMk id="3" creationId="{90BC8001-1FB0-5F76-8823-3D24B117F107}"/>
          </ac:picMkLst>
        </pc:picChg>
        <pc:picChg chg="del mod">
          <ac:chgData name="Taja Premk" userId="82b8116c-f106-4d30-9eb0-ce65c03ca874" providerId="ADAL" clId="{313DAA36-7D47-429D-B303-6A100D52CAF6}" dt="2023-11-06T10:32:39.415" v="3" actId="478"/>
          <ac:picMkLst>
            <pc:docMk/>
            <pc:sldMk cId="0" sldId="256"/>
            <ac:picMk id="1026" creationId="{67F8D598-9BCF-E2B7-48A6-FCB026E2CEF1}"/>
          </ac:picMkLst>
        </pc:picChg>
      </pc:sldChg>
      <pc:sldChg chg="modSp">
        <pc:chgData name="Taja Premk" userId="82b8116c-f106-4d30-9eb0-ce65c03ca874" providerId="ADAL" clId="{313DAA36-7D47-429D-B303-6A100D52CAF6}" dt="2023-11-06T10:32:53.611" v="7" actId="1076"/>
        <pc:sldMkLst>
          <pc:docMk/>
          <pc:sldMk cId="0" sldId="257"/>
        </pc:sldMkLst>
        <pc:picChg chg="mod">
          <ac:chgData name="Taja Premk" userId="82b8116c-f106-4d30-9eb0-ce65c03ca874" providerId="ADAL" clId="{313DAA36-7D47-429D-B303-6A100D52CAF6}" dt="2023-11-06T10:32:53.611" v="7" actId="1076"/>
          <ac:picMkLst>
            <pc:docMk/>
            <pc:sldMk cId="0" sldId="257"/>
            <ac:picMk id="2" creationId="{4A3518E5-6873-9441-A829-7C1D915D3FC0}"/>
          </ac:picMkLst>
        </pc:picChg>
      </pc:sldChg>
      <pc:sldChg chg="modSp mod">
        <pc:chgData name="Taja Premk" userId="82b8116c-f106-4d30-9eb0-ce65c03ca874" providerId="ADAL" clId="{313DAA36-7D47-429D-B303-6A100D52CAF6}" dt="2023-11-06T10:33:46.298" v="14" actId="5793"/>
        <pc:sldMkLst>
          <pc:docMk/>
          <pc:sldMk cId="0" sldId="258"/>
        </pc:sldMkLst>
        <pc:spChg chg="mod">
          <ac:chgData name="Taja Premk" userId="82b8116c-f106-4d30-9eb0-ce65c03ca874" providerId="ADAL" clId="{313DAA36-7D47-429D-B303-6A100D52CAF6}" dt="2023-11-06T10:33:46.298" v="14" actId="5793"/>
          <ac:spMkLst>
            <pc:docMk/>
            <pc:sldMk cId="0" sldId="258"/>
            <ac:spMk id="136" creationId="{00000000-0000-0000-0000-000000000000}"/>
          </ac:spMkLst>
        </pc:spChg>
      </pc:sldChg>
      <pc:sldChg chg="modSp mod">
        <pc:chgData name="Taja Premk" userId="82b8116c-f106-4d30-9eb0-ce65c03ca874" providerId="ADAL" clId="{313DAA36-7D47-429D-B303-6A100D52CAF6}" dt="2023-11-06T10:34:18.784" v="16" actId="20577"/>
        <pc:sldMkLst>
          <pc:docMk/>
          <pc:sldMk cId="0" sldId="260"/>
        </pc:sldMkLst>
        <pc:spChg chg="mod">
          <ac:chgData name="Taja Premk" userId="82b8116c-f106-4d30-9eb0-ce65c03ca874" providerId="ADAL" clId="{313DAA36-7D47-429D-B303-6A100D52CAF6}" dt="2023-11-06T10:34:18.784" v="16" actId="20577"/>
          <ac:spMkLst>
            <pc:docMk/>
            <pc:sldMk cId="0" sldId="260"/>
            <ac:spMk id="158" creationId="{00000000-0000-0000-0000-000000000000}"/>
          </ac:spMkLst>
        </pc:spChg>
      </pc:sldChg>
      <pc:sldChg chg="modSp mod">
        <pc:chgData name="Taja Premk" userId="82b8116c-f106-4d30-9eb0-ce65c03ca874" providerId="ADAL" clId="{313DAA36-7D47-429D-B303-6A100D52CAF6}" dt="2023-11-06T10:34:46.368" v="17" actId="20577"/>
        <pc:sldMkLst>
          <pc:docMk/>
          <pc:sldMk cId="0" sldId="262"/>
        </pc:sldMkLst>
        <pc:spChg chg="mod">
          <ac:chgData name="Taja Premk" userId="82b8116c-f106-4d30-9eb0-ce65c03ca874" providerId="ADAL" clId="{313DAA36-7D47-429D-B303-6A100D52CAF6}" dt="2023-11-06T10:34:46.368" v="17" actId="20577"/>
          <ac:spMkLst>
            <pc:docMk/>
            <pc:sldMk cId="0" sldId="262"/>
            <ac:spMk id="17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34475" y="745800"/>
            <a:ext cx="4537275" cy="37290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0550" y="4723425"/>
            <a:ext cx="5444475" cy="4474825"/>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1:notes"/>
          <p:cNvSpPr txBox="1">
            <a:spLocks noGrp="1"/>
          </p:cNvSpPr>
          <p:nvPr>
            <p:ph type="body" idx="1"/>
          </p:nvPr>
        </p:nvSpPr>
        <p:spPr>
          <a:xfrm>
            <a:off x="680550" y="4723425"/>
            <a:ext cx="5444475" cy="447482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8" name="Google Shape;118;p1:notes"/>
          <p:cNvSpPr>
            <a:spLocks noGrp="1" noRot="1" noChangeAspect="1"/>
          </p:cNvSpPr>
          <p:nvPr>
            <p:ph type="sldImg" idx="2"/>
          </p:nvPr>
        </p:nvSpPr>
        <p:spPr>
          <a:xfrm>
            <a:off x="917575" y="746125"/>
            <a:ext cx="4972050" cy="372903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2:notes"/>
          <p:cNvSpPr txBox="1">
            <a:spLocks noGrp="1"/>
          </p:cNvSpPr>
          <p:nvPr>
            <p:ph type="body" idx="1"/>
          </p:nvPr>
        </p:nvSpPr>
        <p:spPr>
          <a:xfrm>
            <a:off x="680550" y="4723425"/>
            <a:ext cx="5444475" cy="447482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p2:notes"/>
          <p:cNvSpPr>
            <a:spLocks noGrp="1" noRot="1" noChangeAspect="1"/>
          </p:cNvSpPr>
          <p:nvPr>
            <p:ph type="sldImg" idx="2"/>
          </p:nvPr>
        </p:nvSpPr>
        <p:spPr>
          <a:xfrm>
            <a:off x="917575" y="746125"/>
            <a:ext cx="4972050" cy="372903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3:notes"/>
          <p:cNvSpPr txBox="1">
            <a:spLocks noGrp="1"/>
          </p:cNvSpPr>
          <p:nvPr>
            <p:ph type="body" idx="1"/>
          </p:nvPr>
        </p:nvSpPr>
        <p:spPr>
          <a:xfrm>
            <a:off x="680550" y="4723425"/>
            <a:ext cx="5444475" cy="447482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p3:notes"/>
          <p:cNvSpPr>
            <a:spLocks noGrp="1" noRot="1" noChangeAspect="1"/>
          </p:cNvSpPr>
          <p:nvPr>
            <p:ph type="sldImg" idx="2"/>
          </p:nvPr>
        </p:nvSpPr>
        <p:spPr>
          <a:xfrm>
            <a:off x="917575" y="746125"/>
            <a:ext cx="4972050" cy="372903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0550" y="4723425"/>
            <a:ext cx="5444475" cy="447482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3" name="Google Shape;143;p4:notes"/>
          <p:cNvSpPr>
            <a:spLocks noGrp="1" noRot="1" noChangeAspect="1"/>
          </p:cNvSpPr>
          <p:nvPr>
            <p:ph type="sldImg" idx="2"/>
          </p:nvPr>
        </p:nvSpPr>
        <p:spPr>
          <a:xfrm>
            <a:off x="917575" y="746125"/>
            <a:ext cx="4972050" cy="372903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19162def431_0_7:notes"/>
          <p:cNvSpPr>
            <a:spLocks noGrp="1" noRot="1" noChangeAspect="1"/>
          </p:cNvSpPr>
          <p:nvPr>
            <p:ph type="sldImg" idx="2"/>
          </p:nvPr>
        </p:nvSpPr>
        <p:spPr>
          <a:xfrm>
            <a:off x="917575" y="746125"/>
            <a:ext cx="4972050" cy="3729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19162def431_0_7:notes"/>
          <p:cNvSpPr txBox="1">
            <a:spLocks noGrp="1"/>
          </p:cNvSpPr>
          <p:nvPr>
            <p:ph type="body" idx="1"/>
          </p:nvPr>
        </p:nvSpPr>
        <p:spPr>
          <a:xfrm>
            <a:off x="680550" y="4723425"/>
            <a:ext cx="5444400" cy="447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5:notes"/>
          <p:cNvSpPr txBox="1">
            <a:spLocks noGrp="1"/>
          </p:cNvSpPr>
          <p:nvPr>
            <p:ph type="body" idx="1"/>
          </p:nvPr>
        </p:nvSpPr>
        <p:spPr>
          <a:xfrm>
            <a:off x="680550" y="4723425"/>
            <a:ext cx="5444475" cy="447482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1" name="Google Shape;161;p5:notes"/>
          <p:cNvSpPr>
            <a:spLocks noGrp="1" noRot="1" noChangeAspect="1"/>
          </p:cNvSpPr>
          <p:nvPr>
            <p:ph type="sldImg" idx="2"/>
          </p:nvPr>
        </p:nvSpPr>
        <p:spPr>
          <a:xfrm>
            <a:off x="917575" y="746125"/>
            <a:ext cx="4972050" cy="372903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6:notes"/>
          <p:cNvSpPr txBox="1">
            <a:spLocks noGrp="1"/>
          </p:cNvSpPr>
          <p:nvPr>
            <p:ph type="body" idx="1"/>
          </p:nvPr>
        </p:nvSpPr>
        <p:spPr>
          <a:xfrm>
            <a:off x="680550" y="4723425"/>
            <a:ext cx="5444475" cy="447482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9" name="Google Shape;169;p6:notes"/>
          <p:cNvSpPr>
            <a:spLocks noGrp="1" noRot="1" noChangeAspect="1"/>
          </p:cNvSpPr>
          <p:nvPr>
            <p:ph type="sldImg" idx="2"/>
          </p:nvPr>
        </p:nvSpPr>
        <p:spPr>
          <a:xfrm>
            <a:off x="917575" y="746125"/>
            <a:ext cx="4972050" cy="372903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x">
  <p:cSld name="TITLE_AND_BODY">
    <p:spTree>
      <p:nvGrpSpPr>
        <p:cNvPr id="1" name="Shape 17"/>
        <p:cNvGrpSpPr/>
        <p:nvPr/>
      </p:nvGrpSpPr>
      <p:grpSpPr>
        <a:xfrm>
          <a:off x="0" y="0"/>
          <a:ext cx="0" cy="0"/>
          <a:chOff x="0" y="0"/>
          <a:chExt cx="0" cy="0"/>
        </a:xfrm>
      </p:grpSpPr>
      <p:sp>
        <p:nvSpPr>
          <p:cNvPr id="18" name="Google Shape;18;p9"/>
          <p:cNvSpPr txBox="1">
            <a:spLocks noGrp="1"/>
          </p:cNvSpPr>
          <p:nvPr>
            <p:ph type="title"/>
          </p:nvPr>
        </p:nvSpPr>
        <p:spPr>
          <a:xfrm>
            <a:off x="457200" y="609480"/>
            <a:ext cx="8229240" cy="114264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9"/>
          <p:cNvSpPr txBox="1">
            <a:spLocks noGrp="1"/>
          </p:cNvSpPr>
          <p:nvPr>
            <p:ph type="subTitle" idx="1"/>
          </p:nvPr>
        </p:nvSpPr>
        <p:spPr>
          <a:xfrm>
            <a:off x="457200" y="1981080"/>
            <a:ext cx="8229240" cy="411444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20"/>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Content" type="obj">
  <p:cSld name="OBJECT">
    <p:spTree>
      <p:nvGrpSpPr>
        <p:cNvPr id="1" name="Shape 21"/>
        <p:cNvGrpSpPr/>
        <p:nvPr/>
      </p:nvGrpSpPr>
      <p:grpSpPr>
        <a:xfrm>
          <a:off x="0" y="0"/>
          <a:ext cx="0" cy="0"/>
          <a:chOff x="0" y="0"/>
          <a:chExt cx="0" cy="0"/>
        </a:xfrm>
      </p:grpSpPr>
      <p:sp>
        <p:nvSpPr>
          <p:cNvPr id="22" name="Google Shape;22;p14"/>
          <p:cNvSpPr txBox="1">
            <a:spLocks noGrp="1"/>
          </p:cNvSpPr>
          <p:nvPr>
            <p:ph type="title"/>
          </p:nvPr>
        </p:nvSpPr>
        <p:spPr>
          <a:xfrm>
            <a:off x="457200" y="609480"/>
            <a:ext cx="8229240" cy="114264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4"/>
          <p:cNvSpPr txBox="1">
            <a:spLocks noGrp="1"/>
          </p:cNvSpPr>
          <p:nvPr>
            <p:ph type="body" idx="1"/>
          </p:nvPr>
        </p:nvSpPr>
        <p:spPr>
          <a:xfrm>
            <a:off x="457200" y="1981080"/>
            <a:ext cx="8229240" cy="4114440"/>
          </a:xfrm>
          <a:prstGeom prst="rect">
            <a:avLst/>
          </a:prstGeom>
          <a:noFill/>
          <a:ln>
            <a:noFill/>
          </a:ln>
        </p:spPr>
        <p:txBody>
          <a:bodyPr spcFirstLastPara="1" wrap="square" lIns="0" tIns="0" rIns="0" bIns="0" anchor="t" anchorCtr="0">
            <a:no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2 Content" type="twoObj">
  <p:cSld name="TWO_OBJECTS">
    <p:spTree>
      <p:nvGrpSpPr>
        <p:cNvPr id="1" name="Shape 24"/>
        <p:cNvGrpSpPr/>
        <p:nvPr/>
      </p:nvGrpSpPr>
      <p:grpSpPr>
        <a:xfrm>
          <a:off x="0" y="0"/>
          <a:ext cx="0" cy="0"/>
          <a:chOff x="0" y="0"/>
          <a:chExt cx="0" cy="0"/>
        </a:xfrm>
      </p:grpSpPr>
      <p:sp>
        <p:nvSpPr>
          <p:cNvPr id="25" name="Google Shape;25;p15"/>
          <p:cNvSpPr txBox="1">
            <a:spLocks noGrp="1"/>
          </p:cNvSpPr>
          <p:nvPr>
            <p:ph type="title"/>
          </p:nvPr>
        </p:nvSpPr>
        <p:spPr>
          <a:xfrm>
            <a:off x="457200" y="609480"/>
            <a:ext cx="8229240" cy="114264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15"/>
          <p:cNvSpPr txBox="1">
            <a:spLocks noGrp="1"/>
          </p:cNvSpPr>
          <p:nvPr>
            <p:ph type="body" idx="1"/>
          </p:nvPr>
        </p:nvSpPr>
        <p:spPr>
          <a:xfrm>
            <a:off x="457200" y="1981080"/>
            <a:ext cx="4015800" cy="4114440"/>
          </a:xfrm>
          <a:prstGeom prst="rect">
            <a:avLst/>
          </a:prstGeom>
          <a:noFill/>
          <a:ln>
            <a:noFill/>
          </a:ln>
        </p:spPr>
        <p:txBody>
          <a:bodyPr spcFirstLastPara="1" wrap="square" lIns="0" tIns="0" rIns="0" bIns="0" anchor="t" anchorCtr="0">
            <a:no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27" name="Google Shape;27;p15"/>
          <p:cNvSpPr txBox="1">
            <a:spLocks noGrp="1"/>
          </p:cNvSpPr>
          <p:nvPr>
            <p:ph type="body" idx="2"/>
          </p:nvPr>
        </p:nvSpPr>
        <p:spPr>
          <a:xfrm>
            <a:off x="4674240" y="1981080"/>
            <a:ext cx="4015800" cy="4114440"/>
          </a:xfrm>
          <a:prstGeom prst="rect">
            <a:avLst/>
          </a:prstGeom>
          <a:noFill/>
          <a:ln>
            <a:noFill/>
          </a:ln>
        </p:spPr>
        <p:txBody>
          <a:bodyPr spcFirstLastPara="1" wrap="square" lIns="0" tIns="0" rIns="0" bIns="0" anchor="t" anchorCtr="0">
            <a:no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
        <p:cNvGrpSpPr/>
        <p:nvPr/>
      </p:nvGrpSpPr>
      <p:grpSpPr>
        <a:xfrm>
          <a:off x="0" y="0"/>
          <a:ext cx="0" cy="0"/>
          <a:chOff x="0" y="0"/>
          <a:chExt cx="0" cy="0"/>
        </a:xfrm>
      </p:grpSpPr>
      <p:sp>
        <p:nvSpPr>
          <p:cNvPr id="29" name="Google Shape;29;p16"/>
          <p:cNvSpPr txBox="1">
            <a:spLocks noGrp="1"/>
          </p:cNvSpPr>
          <p:nvPr>
            <p:ph type="title"/>
          </p:nvPr>
        </p:nvSpPr>
        <p:spPr>
          <a:xfrm>
            <a:off x="457200" y="609480"/>
            <a:ext cx="8229240" cy="114264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entered Text" type="objOnly">
  <p:cSld name="OBJECT_ONLY">
    <p:spTree>
      <p:nvGrpSpPr>
        <p:cNvPr id="1" name="Shape 30"/>
        <p:cNvGrpSpPr/>
        <p:nvPr/>
      </p:nvGrpSpPr>
      <p:grpSpPr>
        <a:xfrm>
          <a:off x="0" y="0"/>
          <a:ext cx="0" cy="0"/>
          <a:chOff x="0" y="0"/>
          <a:chExt cx="0" cy="0"/>
        </a:xfrm>
      </p:grpSpPr>
      <p:sp>
        <p:nvSpPr>
          <p:cNvPr id="31" name="Google Shape;31;p17"/>
          <p:cNvSpPr txBox="1">
            <a:spLocks noGrp="1"/>
          </p:cNvSpPr>
          <p:nvPr>
            <p:ph type="subTitle" idx="1"/>
          </p:nvPr>
        </p:nvSpPr>
        <p:spPr>
          <a:xfrm>
            <a:off x="457200" y="609480"/>
            <a:ext cx="8229240" cy="529776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2 Content and Content" type="twoObjAndObj">
  <p:cSld name="TWO_OBJECTS_AND_OBJECT">
    <p:spTree>
      <p:nvGrpSpPr>
        <p:cNvPr id="1" name="Shape 32"/>
        <p:cNvGrpSpPr/>
        <p:nvPr/>
      </p:nvGrpSpPr>
      <p:grpSpPr>
        <a:xfrm>
          <a:off x="0" y="0"/>
          <a:ext cx="0" cy="0"/>
          <a:chOff x="0" y="0"/>
          <a:chExt cx="0" cy="0"/>
        </a:xfrm>
      </p:grpSpPr>
      <p:sp>
        <p:nvSpPr>
          <p:cNvPr id="33" name="Google Shape;33;p18"/>
          <p:cNvSpPr txBox="1">
            <a:spLocks noGrp="1"/>
          </p:cNvSpPr>
          <p:nvPr>
            <p:ph type="title"/>
          </p:nvPr>
        </p:nvSpPr>
        <p:spPr>
          <a:xfrm>
            <a:off x="457200" y="609480"/>
            <a:ext cx="8229240" cy="114264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18"/>
          <p:cNvSpPr txBox="1">
            <a:spLocks noGrp="1"/>
          </p:cNvSpPr>
          <p:nvPr>
            <p:ph type="body" idx="1"/>
          </p:nvPr>
        </p:nvSpPr>
        <p:spPr>
          <a:xfrm>
            <a:off x="457200" y="1981080"/>
            <a:ext cx="4015800" cy="1962360"/>
          </a:xfrm>
          <a:prstGeom prst="rect">
            <a:avLst/>
          </a:prstGeom>
          <a:noFill/>
          <a:ln>
            <a:noFill/>
          </a:ln>
        </p:spPr>
        <p:txBody>
          <a:bodyPr spcFirstLastPara="1" wrap="square" lIns="0" tIns="0" rIns="0" bIns="0" anchor="t" anchorCtr="0">
            <a:no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35" name="Google Shape;35;p18"/>
          <p:cNvSpPr txBox="1">
            <a:spLocks noGrp="1"/>
          </p:cNvSpPr>
          <p:nvPr>
            <p:ph type="body" idx="2"/>
          </p:nvPr>
        </p:nvSpPr>
        <p:spPr>
          <a:xfrm>
            <a:off x="457200" y="4130280"/>
            <a:ext cx="4015800" cy="1962360"/>
          </a:xfrm>
          <a:prstGeom prst="rect">
            <a:avLst/>
          </a:prstGeom>
          <a:noFill/>
          <a:ln>
            <a:noFill/>
          </a:ln>
        </p:spPr>
        <p:txBody>
          <a:bodyPr spcFirstLastPara="1" wrap="square" lIns="0" tIns="0" rIns="0" bIns="0" anchor="t" anchorCtr="0">
            <a:no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36" name="Google Shape;36;p18"/>
          <p:cNvSpPr txBox="1">
            <a:spLocks noGrp="1"/>
          </p:cNvSpPr>
          <p:nvPr>
            <p:ph type="body" idx="3"/>
          </p:nvPr>
        </p:nvSpPr>
        <p:spPr>
          <a:xfrm>
            <a:off x="4674240" y="1981080"/>
            <a:ext cx="4015800" cy="4114440"/>
          </a:xfrm>
          <a:prstGeom prst="rect">
            <a:avLst/>
          </a:prstGeom>
          <a:noFill/>
          <a:ln>
            <a:noFill/>
          </a:ln>
        </p:spPr>
        <p:txBody>
          <a:bodyPr spcFirstLastPara="1" wrap="square" lIns="0" tIns="0" rIns="0" bIns="0" anchor="t" anchorCtr="0">
            <a:no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Content and 2 Content" type="objAndTwoObj">
  <p:cSld name="OBJECT_AND_TWO_OBJECTS">
    <p:spTree>
      <p:nvGrpSpPr>
        <p:cNvPr id="1" name="Shape 37"/>
        <p:cNvGrpSpPr/>
        <p:nvPr/>
      </p:nvGrpSpPr>
      <p:grpSpPr>
        <a:xfrm>
          <a:off x="0" y="0"/>
          <a:ext cx="0" cy="0"/>
          <a:chOff x="0" y="0"/>
          <a:chExt cx="0" cy="0"/>
        </a:xfrm>
      </p:grpSpPr>
      <p:sp>
        <p:nvSpPr>
          <p:cNvPr id="38" name="Google Shape;38;p19"/>
          <p:cNvSpPr txBox="1">
            <a:spLocks noGrp="1"/>
          </p:cNvSpPr>
          <p:nvPr>
            <p:ph type="title"/>
          </p:nvPr>
        </p:nvSpPr>
        <p:spPr>
          <a:xfrm>
            <a:off x="457200" y="609480"/>
            <a:ext cx="8229240" cy="114264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19"/>
          <p:cNvSpPr txBox="1">
            <a:spLocks noGrp="1"/>
          </p:cNvSpPr>
          <p:nvPr>
            <p:ph type="body" idx="1"/>
          </p:nvPr>
        </p:nvSpPr>
        <p:spPr>
          <a:xfrm>
            <a:off x="457200" y="1981080"/>
            <a:ext cx="4015800" cy="4114440"/>
          </a:xfrm>
          <a:prstGeom prst="rect">
            <a:avLst/>
          </a:prstGeom>
          <a:noFill/>
          <a:ln>
            <a:noFill/>
          </a:ln>
        </p:spPr>
        <p:txBody>
          <a:bodyPr spcFirstLastPara="1" wrap="square" lIns="0" tIns="0" rIns="0" bIns="0" anchor="t" anchorCtr="0">
            <a:no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40" name="Google Shape;40;p19"/>
          <p:cNvSpPr txBox="1">
            <a:spLocks noGrp="1"/>
          </p:cNvSpPr>
          <p:nvPr>
            <p:ph type="body" idx="2"/>
          </p:nvPr>
        </p:nvSpPr>
        <p:spPr>
          <a:xfrm>
            <a:off x="4674240" y="1981080"/>
            <a:ext cx="4015800" cy="1962360"/>
          </a:xfrm>
          <a:prstGeom prst="rect">
            <a:avLst/>
          </a:prstGeom>
          <a:noFill/>
          <a:ln>
            <a:noFill/>
          </a:ln>
        </p:spPr>
        <p:txBody>
          <a:bodyPr spcFirstLastPara="1" wrap="square" lIns="0" tIns="0" rIns="0" bIns="0" anchor="t" anchorCtr="0">
            <a:no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41" name="Google Shape;41;p19"/>
          <p:cNvSpPr txBox="1">
            <a:spLocks noGrp="1"/>
          </p:cNvSpPr>
          <p:nvPr>
            <p:ph type="body" idx="3"/>
          </p:nvPr>
        </p:nvSpPr>
        <p:spPr>
          <a:xfrm>
            <a:off x="4674240" y="4130280"/>
            <a:ext cx="4015800" cy="1962360"/>
          </a:xfrm>
          <a:prstGeom prst="rect">
            <a:avLst/>
          </a:prstGeom>
          <a:noFill/>
          <a:ln>
            <a:noFill/>
          </a:ln>
        </p:spPr>
        <p:txBody>
          <a:bodyPr spcFirstLastPara="1" wrap="square" lIns="0" tIns="0" rIns="0" bIns="0" anchor="t" anchorCtr="0">
            <a:no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2 Content over Content" type="twoObjOverTx">
  <p:cSld name="TWO_OBJECTS_OVER_TEXT">
    <p:spTree>
      <p:nvGrpSpPr>
        <p:cNvPr id="1" name="Shape 42"/>
        <p:cNvGrpSpPr/>
        <p:nvPr/>
      </p:nvGrpSpPr>
      <p:grpSpPr>
        <a:xfrm>
          <a:off x="0" y="0"/>
          <a:ext cx="0" cy="0"/>
          <a:chOff x="0" y="0"/>
          <a:chExt cx="0" cy="0"/>
        </a:xfrm>
      </p:grpSpPr>
      <p:sp>
        <p:nvSpPr>
          <p:cNvPr id="43" name="Google Shape;43;p20"/>
          <p:cNvSpPr txBox="1">
            <a:spLocks noGrp="1"/>
          </p:cNvSpPr>
          <p:nvPr>
            <p:ph type="title"/>
          </p:nvPr>
        </p:nvSpPr>
        <p:spPr>
          <a:xfrm>
            <a:off x="457200" y="609480"/>
            <a:ext cx="8229240" cy="114264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20"/>
          <p:cNvSpPr txBox="1">
            <a:spLocks noGrp="1"/>
          </p:cNvSpPr>
          <p:nvPr>
            <p:ph type="body" idx="1"/>
          </p:nvPr>
        </p:nvSpPr>
        <p:spPr>
          <a:xfrm>
            <a:off x="457200" y="1981080"/>
            <a:ext cx="4015800" cy="1962360"/>
          </a:xfrm>
          <a:prstGeom prst="rect">
            <a:avLst/>
          </a:prstGeom>
          <a:noFill/>
          <a:ln>
            <a:noFill/>
          </a:ln>
        </p:spPr>
        <p:txBody>
          <a:bodyPr spcFirstLastPara="1" wrap="square" lIns="0" tIns="0" rIns="0" bIns="0" anchor="t" anchorCtr="0">
            <a:no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45" name="Google Shape;45;p20"/>
          <p:cNvSpPr txBox="1">
            <a:spLocks noGrp="1"/>
          </p:cNvSpPr>
          <p:nvPr>
            <p:ph type="body" idx="2"/>
          </p:nvPr>
        </p:nvSpPr>
        <p:spPr>
          <a:xfrm>
            <a:off x="4674240" y="1981080"/>
            <a:ext cx="4015800" cy="1962360"/>
          </a:xfrm>
          <a:prstGeom prst="rect">
            <a:avLst/>
          </a:prstGeom>
          <a:noFill/>
          <a:ln>
            <a:noFill/>
          </a:ln>
        </p:spPr>
        <p:txBody>
          <a:bodyPr spcFirstLastPara="1" wrap="square" lIns="0" tIns="0" rIns="0" bIns="0" anchor="t" anchorCtr="0">
            <a:no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46" name="Google Shape;46;p20"/>
          <p:cNvSpPr txBox="1">
            <a:spLocks noGrp="1"/>
          </p:cNvSpPr>
          <p:nvPr>
            <p:ph type="body" idx="3"/>
          </p:nvPr>
        </p:nvSpPr>
        <p:spPr>
          <a:xfrm>
            <a:off x="457200" y="4130280"/>
            <a:ext cx="8229240" cy="1962360"/>
          </a:xfrm>
          <a:prstGeom prst="rect">
            <a:avLst/>
          </a:prstGeom>
          <a:noFill/>
          <a:ln>
            <a:noFill/>
          </a:ln>
        </p:spPr>
        <p:txBody>
          <a:bodyPr spcFirstLastPara="1" wrap="square" lIns="0" tIns="0" rIns="0" bIns="0" anchor="t" anchorCtr="0">
            <a:no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Content over Content" type="objOverTx">
  <p:cSld name="OBJECT_OVER_TEXT">
    <p:spTree>
      <p:nvGrpSpPr>
        <p:cNvPr id="1" name="Shape 47"/>
        <p:cNvGrpSpPr/>
        <p:nvPr/>
      </p:nvGrpSpPr>
      <p:grpSpPr>
        <a:xfrm>
          <a:off x="0" y="0"/>
          <a:ext cx="0" cy="0"/>
          <a:chOff x="0" y="0"/>
          <a:chExt cx="0" cy="0"/>
        </a:xfrm>
      </p:grpSpPr>
      <p:sp>
        <p:nvSpPr>
          <p:cNvPr id="48" name="Google Shape;48;p21"/>
          <p:cNvSpPr txBox="1">
            <a:spLocks noGrp="1"/>
          </p:cNvSpPr>
          <p:nvPr>
            <p:ph type="title"/>
          </p:nvPr>
        </p:nvSpPr>
        <p:spPr>
          <a:xfrm>
            <a:off x="457200" y="609480"/>
            <a:ext cx="8229240" cy="114264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21"/>
          <p:cNvSpPr txBox="1">
            <a:spLocks noGrp="1"/>
          </p:cNvSpPr>
          <p:nvPr>
            <p:ph type="body" idx="1"/>
          </p:nvPr>
        </p:nvSpPr>
        <p:spPr>
          <a:xfrm>
            <a:off x="457200" y="1981080"/>
            <a:ext cx="8229240" cy="1962360"/>
          </a:xfrm>
          <a:prstGeom prst="rect">
            <a:avLst/>
          </a:prstGeom>
          <a:noFill/>
          <a:ln>
            <a:noFill/>
          </a:ln>
        </p:spPr>
        <p:txBody>
          <a:bodyPr spcFirstLastPara="1" wrap="square" lIns="0" tIns="0" rIns="0" bIns="0" anchor="t" anchorCtr="0">
            <a:no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50" name="Google Shape;50;p21"/>
          <p:cNvSpPr txBox="1">
            <a:spLocks noGrp="1"/>
          </p:cNvSpPr>
          <p:nvPr>
            <p:ph type="body" idx="2"/>
          </p:nvPr>
        </p:nvSpPr>
        <p:spPr>
          <a:xfrm>
            <a:off x="457200" y="4130280"/>
            <a:ext cx="8229240" cy="1962360"/>
          </a:xfrm>
          <a:prstGeom prst="rect">
            <a:avLst/>
          </a:prstGeom>
          <a:noFill/>
          <a:ln>
            <a:noFill/>
          </a:ln>
        </p:spPr>
        <p:txBody>
          <a:bodyPr spcFirstLastPara="1" wrap="square" lIns="0" tIns="0" rIns="0" bIns="0" anchor="t" anchorCtr="0">
            <a:no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4 Content" type="fourObj">
  <p:cSld name="FOUR_OBJECTS">
    <p:spTree>
      <p:nvGrpSpPr>
        <p:cNvPr id="1" name="Shape 51"/>
        <p:cNvGrpSpPr/>
        <p:nvPr/>
      </p:nvGrpSpPr>
      <p:grpSpPr>
        <a:xfrm>
          <a:off x="0" y="0"/>
          <a:ext cx="0" cy="0"/>
          <a:chOff x="0" y="0"/>
          <a:chExt cx="0" cy="0"/>
        </a:xfrm>
      </p:grpSpPr>
      <p:sp>
        <p:nvSpPr>
          <p:cNvPr id="52" name="Google Shape;52;p22"/>
          <p:cNvSpPr txBox="1">
            <a:spLocks noGrp="1"/>
          </p:cNvSpPr>
          <p:nvPr>
            <p:ph type="title"/>
          </p:nvPr>
        </p:nvSpPr>
        <p:spPr>
          <a:xfrm>
            <a:off x="457200" y="609480"/>
            <a:ext cx="8229240" cy="114264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22"/>
          <p:cNvSpPr txBox="1">
            <a:spLocks noGrp="1"/>
          </p:cNvSpPr>
          <p:nvPr>
            <p:ph type="body" idx="1"/>
          </p:nvPr>
        </p:nvSpPr>
        <p:spPr>
          <a:xfrm>
            <a:off x="457200" y="1981080"/>
            <a:ext cx="4015800" cy="1962360"/>
          </a:xfrm>
          <a:prstGeom prst="rect">
            <a:avLst/>
          </a:prstGeom>
          <a:noFill/>
          <a:ln>
            <a:noFill/>
          </a:ln>
        </p:spPr>
        <p:txBody>
          <a:bodyPr spcFirstLastPara="1" wrap="square" lIns="0" tIns="0" rIns="0" bIns="0" anchor="t" anchorCtr="0">
            <a:no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54" name="Google Shape;54;p22"/>
          <p:cNvSpPr txBox="1">
            <a:spLocks noGrp="1"/>
          </p:cNvSpPr>
          <p:nvPr>
            <p:ph type="body" idx="2"/>
          </p:nvPr>
        </p:nvSpPr>
        <p:spPr>
          <a:xfrm>
            <a:off x="4674240" y="1981080"/>
            <a:ext cx="4015800" cy="1962360"/>
          </a:xfrm>
          <a:prstGeom prst="rect">
            <a:avLst/>
          </a:prstGeom>
          <a:noFill/>
          <a:ln>
            <a:noFill/>
          </a:ln>
        </p:spPr>
        <p:txBody>
          <a:bodyPr spcFirstLastPara="1" wrap="square" lIns="0" tIns="0" rIns="0" bIns="0" anchor="t" anchorCtr="0">
            <a:no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55" name="Google Shape;55;p22"/>
          <p:cNvSpPr txBox="1">
            <a:spLocks noGrp="1"/>
          </p:cNvSpPr>
          <p:nvPr>
            <p:ph type="body" idx="3"/>
          </p:nvPr>
        </p:nvSpPr>
        <p:spPr>
          <a:xfrm>
            <a:off x="4674240" y="4130280"/>
            <a:ext cx="4015800" cy="1962360"/>
          </a:xfrm>
          <a:prstGeom prst="rect">
            <a:avLst/>
          </a:prstGeom>
          <a:noFill/>
          <a:ln>
            <a:noFill/>
          </a:ln>
        </p:spPr>
        <p:txBody>
          <a:bodyPr spcFirstLastPara="1" wrap="square" lIns="0" tIns="0" rIns="0" bIns="0" anchor="t" anchorCtr="0">
            <a:no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56" name="Google Shape;56;p22"/>
          <p:cNvSpPr txBox="1">
            <a:spLocks noGrp="1"/>
          </p:cNvSpPr>
          <p:nvPr>
            <p:ph type="body" idx="4"/>
          </p:nvPr>
        </p:nvSpPr>
        <p:spPr>
          <a:xfrm>
            <a:off x="457200" y="4130280"/>
            <a:ext cx="4015800" cy="1962360"/>
          </a:xfrm>
          <a:prstGeom prst="rect">
            <a:avLst/>
          </a:prstGeom>
          <a:noFill/>
          <a:ln>
            <a:noFill/>
          </a:ln>
        </p:spPr>
        <p:txBody>
          <a:bodyPr spcFirstLastPara="1" wrap="square" lIns="0" tIns="0" rIns="0" bIns="0" anchor="t" anchorCtr="0">
            <a:no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6 Content">
  <p:cSld name="Title, 6 Content">
    <p:spTree>
      <p:nvGrpSpPr>
        <p:cNvPr id="1" name="Shape 57"/>
        <p:cNvGrpSpPr/>
        <p:nvPr/>
      </p:nvGrpSpPr>
      <p:grpSpPr>
        <a:xfrm>
          <a:off x="0" y="0"/>
          <a:ext cx="0" cy="0"/>
          <a:chOff x="0" y="0"/>
          <a:chExt cx="0" cy="0"/>
        </a:xfrm>
      </p:grpSpPr>
      <p:sp>
        <p:nvSpPr>
          <p:cNvPr id="58" name="Google Shape;58;p23"/>
          <p:cNvSpPr txBox="1">
            <a:spLocks noGrp="1"/>
          </p:cNvSpPr>
          <p:nvPr>
            <p:ph type="title"/>
          </p:nvPr>
        </p:nvSpPr>
        <p:spPr>
          <a:xfrm>
            <a:off x="457200" y="609480"/>
            <a:ext cx="8229240" cy="114264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 name="Google Shape;59;p23"/>
          <p:cNvSpPr txBox="1">
            <a:spLocks noGrp="1"/>
          </p:cNvSpPr>
          <p:nvPr>
            <p:ph type="body" idx="1"/>
          </p:nvPr>
        </p:nvSpPr>
        <p:spPr>
          <a:xfrm>
            <a:off x="457200" y="1981080"/>
            <a:ext cx="8229240" cy="4114440"/>
          </a:xfrm>
          <a:prstGeom prst="rect">
            <a:avLst/>
          </a:prstGeom>
          <a:noFill/>
          <a:ln>
            <a:noFill/>
          </a:ln>
        </p:spPr>
        <p:txBody>
          <a:bodyPr spcFirstLastPara="1" wrap="square" lIns="0" tIns="0" rIns="0" bIns="0" anchor="t" anchorCtr="0">
            <a:no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60" name="Google Shape;60;p23"/>
          <p:cNvSpPr txBox="1">
            <a:spLocks noGrp="1"/>
          </p:cNvSpPr>
          <p:nvPr>
            <p:ph type="body" idx="2"/>
          </p:nvPr>
        </p:nvSpPr>
        <p:spPr>
          <a:xfrm>
            <a:off x="457200" y="1981080"/>
            <a:ext cx="8229240" cy="4114440"/>
          </a:xfrm>
          <a:prstGeom prst="rect">
            <a:avLst/>
          </a:prstGeom>
          <a:noFill/>
          <a:ln>
            <a:noFill/>
          </a:ln>
        </p:spPr>
        <p:txBody>
          <a:bodyPr spcFirstLastPara="1" wrap="square" lIns="0" tIns="0" rIns="0" bIns="0" anchor="t" anchorCtr="0">
            <a:no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pic>
        <p:nvPicPr>
          <p:cNvPr id="61" name="Google Shape;61;p23"/>
          <p:cNvPicPr preferRelativeResize="0"/>
          <p:nvPr/>
        </p:nvPicPr>
        <p:blipFill rotWithShape="1">
          <a:blip r:embed="rId2">
            <a:alphaModFix/>
          </a:blip>
          <a:srcRect/>
          <a:stretch/>
        </p:blipFill>
        <p:spPr>
          <a:xfrm>
            <a:off x="1993320" y="1980720"/>
            <a:ext cx="5156640" cy="4114440"/>
          </a:xfrm>
          <a:prstGeom prst="rect">
            <a:avLst/>
          </a:prstGeom>
          <a:noFill/>
          <a:ln>
            <a:noFill/>
          </a:ln>
        </p:spPr>
      </p:pic>
      <p:pic>
        <p:nvPicPr>
          <p:cNvPr id="62" name="Google Shape;62;p23"/>
          <p:cNvPicPr preferRelativeResize="0"/>
          <p:nvPr/>
        </p:nvPicPr>
        <p:blipFill rotWithShape="1">
          <a:blip r:embed="rId2">
            <a:alphaModFix/>
          </a:blip>
          <a:srcRect/>
          <a:stretch/>
        </p:blipFill>
        <p:spPr>
          <a:xfrm>
            <a:off x="1993320" y="1980720"/>
            <a:ext cx="5156640" cy="411444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70"/>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Content" type="obj">
  <p:cSld name="OBJECT">
    <p:spTree>
      <p:nvGrpSpPr>
        <p:cNvPr id="1" name="Shape 74"/>
        <p:cNvGrpSpPr/>
        <p:nvPr/>
      </p:nvGrpSpPr>
      <p:grpSpPr>
        <a:xfrm>
          <a:off x="0" y="0"/>
          <a:ext cx="0" cy="0"/>
          <a:chOff x="0" y="0"/>
          <a:chExt cx="0" cy="0"/>
        </a:xfrm>
      </p:grpSpPr>
      <p:sp>
        <p:nvSpPr>
          <p:cNvPr id="75" name="Google Shape;75;p24"/>
          <p:cNvSpPr txBox="1">
            <a:spLocks noGrp="1"/>
          </p:cNvSpPr>
          <p:nvPr>
            <p:ph type="title"/>
          </p:nvPr>
        </p:nvSpPr>
        <p:spPr>
          <a:xfrm>
            <a:off x="457200" y="609480"/>
            <a:ext cx="8229240" cy="114264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4"/>
          <p:cNvSpPr txBox="1">
            <a:spLocks noGrp="1"/>
          </p:cNvSpPr>
          <p:nvPr>
            <p:ph type="body" idx="1"/>
          </p:nvPr>
        </p:nvSpPr>
        <p:spPr>
          <a:xfrm>
            <a:off x="457200" y="1981080"/>
            <a:ext cx="8229240" cy="4114440"/>
          </a:xfrm>
          <a:prstGeom prst="rect">
            <a:avLst/>
          </a:prstGeom>
          <a:noFill/>
          <a:ln>
            <a:noFill/>
          </a:ln>
        </p:spPr>
        <p:txBody>
          <a:bodyPr spcFirstLastPara="1" wrap="square" lIns="0" tIns="0" rIns="0" bIns="0" anchor="t" anchorCtr="0">
            <a:no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2 Content" type="twoObj">
  <p:cSld name="TWO_OBJECTS">
    <p:spTree>
      <p:nvGrpSpPr>
        <p:cNvPr id="1" name="Shape 77"/>
        <p:cNvGrpSpPr/>
        <p:nvPr/>
      </p:nvGrpSpPr>
      <p:grpSpPr>
        <a:xfrm>
          <a:off x="0" y="0"/>
          <a:ext cx="0" cy="0"/>
          <a:chOff x="0" y="0"/>
          <a:chExt cx="0" cy="0"/>
        </a:xfrm>
      </p:grpSpPr>
      <p:sp>
        <p:nvSpPr>
          <p:cNvPr id="78" name="Google Shape;78;p25"/>
          <p:cNvSpPr txBox="1">
            <a:spLocks noGrp="1"/>
          </p:cNvSpPr>
          <p:nvPr>
            <p:ph type="title"/>
          </p:nvPr>
        </p:nvSpPr>
        <p:spPr>
          <a:xfrm>
            <a:off x="457200" y="609480"/>
            <a:ext cx="8229240" cy="114264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25"/>
          <p:cNvSpPr txBox="1">
            <a:spLocks noGrp="1"/>
          </p:cNvSpPr>
          <p:nvPr>
            <p:ph type="body" idx="1"/>
          </p:nvPr>
        </p:nvSpPr>
        <p:spPr>
          <a:xfrm>
            <a:off x="457200" y="1981080"/>
            <a:ext cx="4015800" cy="4114440"/>
          </a:xfrm>
          <a:prstGeom prst="rect">
            <a:avLst/>
          </a:prstGeom>
          <a:noFill/>
          <a:ln>
            <a:noFill/>
          </a:ln>
        </p:spPr>
        <p:txBody>
          <a:bodyPr spcFirstLastPara="1" wrap="square" lIns="0" tIns="0" rIns="0" bIns="0" anchor="t" anchorCtr="0">
            <a:no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80" name="Google Shape;80;p25"/>
          <p:cNvSpPr txBox="1">
            <a:spLocks noGrp="1"/>
          </p:cNvSpPr>
          <p:nvPr>
            <p:ph type="body" idx="2"/>
          </p:nvPr>
        </p:nvSpPr>
        <p:spPr>
          <a:xfrm>
            <a:off x="4674240" y="1981080"/>
            <a:ext cx="4015800" cy="4114440"/>
          </a:xfrm>
          <a:prstGeom prst="rect">
            <a:avLst/>
          </a:prstGeom>
          <a:noFill/>
          <a:ln>
            <a:noFill/>
          </a:ln>
        </p:spPr>
        <p:txBody>
          <a:bodyPr spcFirstLastPara="1" wrap="square" lIns="0" tIns="0" rIns="0" bIns="0" anchor="t" anchorCtr="0">
            <a:no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1"/>
        <p:cNvGrpSpPr/>
        <p:nvPr/>
      </p:nvGrpSpPr>
      <p:grpSpPr>
        <a:xfrm>
          <a:off x="0" y="0"/>
          <a:ext cx="0" cy="0"/>
          <a:chOff x="0" y="0"/>
          <a:chExt cx="0" cy="0"/>
        </a:xfrm>
      </p:grpSpPr>
      <p:sp>
        <p:nvSpPr>
          <p:cNvPr id="82" name="Google Shape;82;p26"/>
          <p:cNvSpPr txBox="1">
            <a:spLocks noGrp="1"/>
          </p:cNvSpPr>
          <p:nvPr>
            <p:ph type="title"/>
          </p:nvPr>
        </p:nvSpPr>
        <p:spPr>
          <a:xfrm>
            <a:off x="457200" y="609480"/>
            <a:ext cx="8229240" cy="114264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entered Text" type="objOnly">
  <p:cSld name="OBJECT_ONLY">
    <p:spTree>
      <p:nvGrpSpPr>
        <p:cNvPr id="1" name="Shape 83"/>
        <p:cNvGrpSpPr/>
        <p:nvPr/>
      </p:nvGrpSpPr>
      <p:grpSpPr>
        <a:xfrm>
          <a:off x="0" y="0"/>
          <a:ext cx="0" cy="0"/>
          <a:chOff x="0" y="0"/>
          <a:chExt cx="0" cy="0"/>
        </a:xfrm>
      </p:grpSpPr>
      <p:sp>
        <p:nvSpPr>
          <p:cNvPr id="84" name="Google Shape;84;p27"/>
          <p:cNvSpPr txBox="1">
            <a:spLocks noGrp="1"/>
          </p:cNvSpPr>
          <p:nvPr>
            <p:ph type="subTitle" idx="1"/>
          </p:nvPr>
        </p:nvSpPr>
        <p:spPr>
          <a:xfrm>
            <a:off x="457200" y="609480"/>
            <a:ext cx="8229240" cy="529776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2 Content and Content" type="twoObjAndObj">
  <p:cSld name="TWO_OBJECTS_AND_OBJECT">
    <p:spTree>
      <p:nvGrpSpPr>
        <p:cNvPr id="1" name="Shape 85"/>
        <p:cNvGrpSpPr/>
        <p:nvPr/>
      </p:nvGrpSpPr>
      <p:grpSpPr>
        <a:xfrm>
          <a:off x="0" y="0"/>
          <a:ext cx="0" cy="0"/>
          <a:chOff x="0" y="0"/>
          <a:chExt cx="0" cy="0"/>
        </a:xfrm>
      </p:grpSpPr>
      <p:sp>
        <p:nvSpPr>
          <p:cNvPr id="86" name="Google Shape;86;p28"/>
          <p:cNvSpPr txBox="1">
            <a:spLocks noGrp="1"/>
          </p:cNvSpPr>
          <p:nvPr>
            <p:ph type="title"/>
          </p:nvPr>
        </p:nvSpPr>
        <p:spPr>
          <a:xfrm>
            <a:off x="457200" y="609480"/>
            <a:ext cx="8229240" cy="114264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7" name="Google Shape;87;p28"/>
          <p:cNvSpPr txBox="1">
            <a:spLocks noGrp="1"/>
          </p:cNvSpPr>
          <p:nvPr>
            <p:ph type="body" idx="1"/>
          </p:nvPr>
        </p:nvSpPr>
        <p:spPr>
          <a:xfrm>
            <a:off x="457200" y="1981080"/>
            <a:ext cx="4015800" cy="1962360"/>
          </a:xfrm>
          <a:prstGeom prst="rect">
            <a:avLst/>
          </a:prstGeom>
          <a:noFill/>
          <a:ln>
            <a:noFill/>
          </a:ln>
        </p:spPr>
        <p:txBody>
          <a:bodyPr spcFirstLastPara="1" wrap="square" lIns="0" tIns="0" rIns="0" bIns="0" anchor="t" anchorCtr="0">
            <a:no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88" name="Google Shape;88;p28"/>
          <p:cNvSpPr txBox="1">
            <a:spLocks noGrp="1"/>
          </p:cNvSpPr>
          <p:nvPr>
            <p:ph type="body" idx="2"/>
          </p:nvPr>
        </p:nvSpPr>
        <p:spPr>
          <a:xfrm>
            <a:off x="457200" y="4130280"/>
            <a:ext cx="4015800" cy="1962360"/>
          </a:xfrm>
          <a:prstGeom prst="rect">
            <a:avLst/>
          </a:prstGeom>
          <a:noFill/>
          <a:ln>
            <a:noFill/>
          </a:ln>
        </p:spPr>
        <p:txBody>
          <a:bodyPr spcFirstLastPara="1" wrap="square" lIns="0" tIns="0" rIns="0" bIns="0" anchor="t" anchorCtr="0">
            <a:no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89" name="Google Shape;89;p28"/>
          <p:cNvSpPr txBox="1">
            <a:spLocks noGrp="1"/>
          </p:cNvSpPr>
          <p:nvPr>
            <p:ph type="body" idx="3"/>
          </p:nvPr>
        </p:nvSpPr>
        <p:spPr>
          <a:xfrm>
            <a:off x="4674240" y="1981080"/>
            <a:ext cx="4015800" cy="4114440"/>
          </a:xfrm>
          <a:prstGeom prst="rect">
            <a:avLst/>
          </a:prstGeom>
          <a:noFill/>
          <a:ln>
            <a:noFill/>
          </a:ln>
        </p:spPr>
        <p:txBody>
          <a:bodyPr spcFirstLastPara="1" wrap="square" lIns="0" tIns="0" rIns="0" bIns="0" anchor="t" anchorCtr="0">
            <a:no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Content and 2 Content" type="objAndTwoObj">
  <p:cSld name="OBJECT_AND_TWO_OBJECTS">
    <p:spTree>
      <p:nvGrpSpPr>
        <p:cNvPr id="1" name="Shape 90"/>
        <p:cNvGrpSpPr/>
        <p:nvPr/>
      </p:nvGrpSpPr>
      <p:grpSpPr>
        <a:xfrm>
          <a:off x="0" y="0"/>
          <a:ext cx="0" cy="0"/>
          <a:chOff x="0" y="0"/>
          <a:chExt cx="0" cy="0"/>
        </a:xfrm>
      </p:grpSpPr>
      <p:sp>
        <p:nvSpPr>
          <p:cNvPr id="91" name="Google Shape;91;p29"/>
          <p:cNvSpPr txBox="1">
            <a:spLocks noGrp="1"/>
          </p:cNvSpPr>
          <p:nvPr>
            <p:ph type="title"/>
          </p:nvPr>
        </p:nvSpPr>
        <p:spPr>
          <a:xfrm>
            <a:off x="457200" y="609480"/>
            <a:ext cx="8229240" cy="114264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29"/>
          <p:cNvSpPr txBox="1">
            <a:spLocks noGrp="1"/>
          </p:cNvSpPr>
          <p:nvPr>
            <p:ph type="body" idx="1"/>
          </p:nvPr>
        </p:nvSpPr>
        <p:spPr>
          <a:xfrm>
            <a:off x="457200" y="1981080"/>
            <a:ext cx="4015800" cy="4114440"/>
          </a:xfrm>
          <a:prstGeom prst="rect">
            <a:avLst/>
          </a:prstGeom>
          <a:noFill/>
          <a:ln>
            <a:noFill/>
          </a:ln>
        </p:spPr>
        <p:txBody>
          <a:bodyPr spcFirstLastPara="1" wrap="square" lIns="0" tIns="0" rIns="0" bIns="0" anchor="t" anchorCtr="0">
            <a:no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93" name="Google Shape;93;p29"/>
          <p:cNvSpPr txBox="1">
            <a:spLocks noGrp="1"/>
          </p:cNvSpPr>
          <p:nvPr>
            <p:ph type="body" idx="2"/>
          </p:nvPr>
        </p:nvSpPr>
        <p:spPr>
          <a:xfrm>
            <a:off x="4674240" y="1981080"/>
            <a:ext cx="4015800" cy="1962360"/>
          </a:xfrm>
          <a:prstGeom prst="rect">
            <a:avLst/>
          </a:prstGeom>
          <a:noFill/>
          <a:ln>
            <a:noFill/>
          </a:ln>
        </p:spPr>
        <p:txBody>
          <a:bodyPr spcFirstLastPara="1" wrap="square" lIns="0" tIns="0" rIns="0" bIns="0" anchor="t" anchorCtr="0">
            <a:no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94" name="Google Shape;94;p29"/>
          <p:cNvSpPr txBox="1">
            <a:spLocks noGrp="1"/>
          </p:cNvSpPr>
          <p:nvPr>
            <p:ph type="body" idx="3"/>
          </p:nvPr>
        </p:nvSpPr>
        <p:spPr>
          <a:xfrm>
            <a:off x="4674240" y="4130280"/>
            <a:ext cx="4015800" cy="1962360"/>
          </a:xfrm>
          <a:prstGeom prst="rect">
            <a:avLst/>
          </a:prstGeom>
          <a:noFill/>
          <a:ln>
            <a:noFill/>
          </a:ln>
        </p:spPr>
        <p:txBody>
          <a:bodyPr spcFirstLastPara="1" wrap="square" lIns="0" tIns="0" rIns="0" bIns="0" anchor="t" anchorCtr="0">
            <a:no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2 Content over Content" type="twoObjOverTx">
  <p:cSld name="TWO_OBJECTS_OVER_TEXT">
    <p:spTree>
      <p:nvGrpSpPr>
        <p:cNvPr id="1" name="Shape 95"/>
        <p:cNvGrpSpPr/>
        <p:nvPr/>
      </p:nvGrpSpPr>
      <p:grpSpPr>
        <a:xfrm>
          <a:off x="0" y="0"/>
          <a:ext cx="0" cy="0"/>
          <a:chOff x="0" y="0"/>
          <a:chExt cx="0" cy="0"/>
        </a:xfrm>
      </p:grpSpPr>
      <p:sp>
        <p:nvSpPr>
          <p:cNvPr id="96" name="Google Shape;96;p30"/>
          <p:cNvSpPr txBox="1">
            <a:spLocks noGrp="1"/>
          </p:cNvSpPr>
          <p:nvPr>
            <p:ph type="title"/>
          </p:nvPr>
        </p:nvSpPr>
        <p:spPr>
          <a:xfrm>
            <a:off x="457200" y="609480"/>
            <a:ext cx="8229240" cy="114264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7" name="Google Shape;97;p30"/>
          <p:cNvSpPr txBox="1">
            <a:spLocks noGrp="1"/>
          </p:cNvSpPr>
          <p:nvPr>
            <p:ph type="body" idx="1"/>
          </p:nvPr>
        </p:nvSpPr>
        <p:spPr>
          <a:xfrm>
            <a:off x="457200" y="1981080"/>
            <a:ext cx="4015800" cy="1962360"/>
          </a:xfrm>
          <a:prstGeom prst="rect">
            <a:avLst/>
          </a:prstGeom>
          <a:noFill/>
          <a:ln>
            <a:noFill/>
          </a:ln>
        </p:spPr>
        <p:txBody>
          <a:bodyPr spcFirstLastPara="1" wrap="square" lIns="0" tIns="0" rIns="0" bIns="0" anchor="t" anchorCtr="0">
            <a:no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98" name="Google Shape;98;p30"/>
          <p:cNvSpPr txBox="1">
            <a:spLocks noGrp="1"/>
          </p:cNvSpPr>
          <p:nvPr>
            <p:ph type="body" idx="2"/>
          </p:nvPr>
        </p:nvSpPr>
        <p:spPr>
          <a:xfrm>
            <a:off x="4674240" y="1981080"/>
            <a:ext cx="4015800" cy="1962360"/>
          </a:xfrm>
          <a:prstGeom prst="rect">
            <a:avLst/>
          </a:prstGeom>
          <a:noFill/>
          <a:ln>
            <a:noFill/>
          </a:ln>
        </p:spPr>
        <p:txBody>
          <a:bodyPr spcFirstLastPara="1" wrap="square" lIns="0" tIns="0" rIns="0" bIns="0" anchor="t" anchorCtr="0">
            <a:no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99" name="Google Shape;99;p30"/>
          <p:cNvSpPr txBox="1">
            <a:spLocks noGrp="1"/>
          </p:cNvSpPr>
          <p:nvPr>
            <p:ph type="body" idx="3"/>
          </p:nvPr>
        </p:nvSpPr>
        <p:spPr>
          <a:xfrm>
            <a:off x="457200" y="4130280"/>
            <a:ext cx="8229240" cy="1962360"/>
          </a:xfrm>
          <a:prstGeom prst="rect">
            <a:avLst/>
          </a:prstGeom>
          <a:noFill/>
          <a:ln>
            <a:noFill/>
          </a:ln>
        </p:spPr>
        <p:txBody>
          <a:bodyPr spcFirstLastPara="1" wrap="square" lIns="0" tIns="0" rIns="0" bIns="0" anchor="t" anchorCtr="0">
            <a:no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Content over Content" type="objOverTx">
  <p:cSld name="OBJECT_OVER_TEXT">
    <p:spTree>
      <p:nvGrpSpPr>
        <p:cNvPr id="1" name="Shape 100"/>
        <p:cNvGrpSpPr/>
        <p:nvPr/>
      </p:nvGrpSpPr>
      <p:grpSpPr>
        <a:xfrm>
          <a:off x="0" y="0"/>
          <a:ext cx="0" cy="0"/>
          <a:chOff x="0" y="0"/>
          <a:chExt cx="0" cy="0"/>
        </a:xfrm>
      </p:grpSpPr>
      <p:sp>
        <p:nvSpPr>
          <p:cNvPr id="101" name="Google Shape;101;p31"/>
          <p:cNvSpPr txBox="1">
            <a:spLocks noGrp="1"/>
          </p:cNvSpPr>
          <p:nvPr>
            <p:ph type="title"/>
          </p:nvPr>
        </p:nvSpPr>
        <p:spPr>
          <a:xfrm>
            <a:off x="457200" y="609480"/>
            <a:ext cx="8229240" cy="114264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2" name="Google Shape;102;p31"/>
          <p:cNvSpPr txBox="1">
            <a:spLocks noGrp="1"/>
          </p:cNvSpPr>
          <p:nvPr>
            <p:ph type="body" idx="1"/>
          </p:nvPr>
        </p:nvSpPr>
        <p:spPr>
          <a:xfrm>
            <a:off x="457200" y="1981080"/>
            <a:ext cx="8229240" cy="1962360"/>
          </a:xfrm>
          <a:prstGeom prst="rect">
            <a:avLst/>
          </a:prstGeom>
          <a:noFill/>
          <a:ln>
            <a:noFill/>
          </a:ln>
        </p:spPr>
        <p:txBody>
          <a:bodyPr spcFirstLastPara="1" wrap="square" lIns="0" tIns="0" rIns="0" bIns="0" anchor="t" anchorCtr="0">
            <a:no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103" name="Google Shape;103;p31"/>
          <p:cNvSpPr txBox="1">
            <a:spLocks noGrp="1"/>
          </p:cNvSpPr>
          <p:nvPr>
            <p:ph type="body" idx="2"/>
          </p:nvPr>
        </p:nvSpPr>
        <p:spPr>
          <a:xfrm>
            <a:off x="457200" y="4130280"/>
            <a:ext cx="8229240" cy="1962360"/>
          </a:xfrm>
          <a:prstGeom prst="rect">
            <a:avLst/>
          </a:prstGeom>
          <a:noFill/>
          <a:ln>
            <a:noFill/>
          </a:ln>
        </p:spPr>
        <p:txBody>
          <a:bodyPr spcFirstLastPara="1" wrap="square" lIns="0" tIns="0" rIns="0" bIns="0" anchor="t" anchorCtr="0">
            <a:no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4 Content" type="fourObj">
  <p:cSld name="FOUR_OBJECTS">
    <p:spTree>
      <p:nvGrpSpPr>
        <p:cNvPr id="1" name="Shape 104"/>
        <p:cNvGrpSpPr/>
        <p:nvPr/>
      </p:nvGrpSpPr>
      <p:grpSpPr>
        <a:xfrm>
          <a:off x="0" y="0"/>
          <a:ext cx="0" cy="0"/>
          <a:chOff x="0" y="0"/>
          <a:chExt cx="0" cy="0"/>
        </a:xfrm>
      </p:grpSpPr>
      <p:sp>
        <p:nvSpPr>
          <p:cNvPr id="105" name="Google Shape;105;p32"/>
          <p:cNvSpPr txBox="1">
            <a:spLocks noGrp="1"/>
          </p:cNvSpPr>
          <p:nvPr>
            <p:ph type="title"/>
          </p:nvPr>
        </p:nvSpPr>
        <p:spPr>
          <a:xfrm>
            <a:off x="457200" y="609480"/>
            <a:ext cx="8229240" cy="114264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32"/>
          <p:cNvSpPr txBox="1">
            <a:spLocks noGrp="1"/>
          </p:cNvSpPr>
          <p:nvPr>
            <p:ph type="body" idx="1"/>
          </p:nvPr>
        </p:nvSpPr>
        <p:spPr>
          <a:xfrm>
            <a:off x="457200" y="1981080"/>
            <a:ext cx="4015800" cy="1962360"/>
          </a:xfrm>
          <a:prstGeom prst="rect">
            <a:avLst/>
          </a:prstGeom>
          <a:noFill/>
          <a:ln>
            <a:noFill/>
          </a:ln>
        </p:spPr>
        <p:txBody>
          <a:bodyPr spcFirstLastPara="1" wrap="square" lIns="0" tIns="0" rIns="0" bIns="0" anchor="t" anchorCtr="0">
            <a:no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107" name="Google Shape;107;p32"/>
          <p:cNvSpPr txBox="1">
            <a:spLocks noGrp="1"/>
          </p:cNvSpPr>
          <p:nvPr>
            <p:ph type="body" idx="2"/>
          </p:nvPr>
        </p:nvSpPr>
        <p:spPr>
          <a:xfrm>
            <a:off x="4674240" y="1981080"/>
            <a:ext cx="4015800" cy="1962360"/>
          </a:xfrm>
          <a:prstGeom prst="rect">
            <a:avLst/>
          </a:prstGeom>
          <a:noFill/>
          <a:ln>
            <a:noFill/>
          </a:ln>
        </p:spPr>
        <p:txBody>
          <a:bodyPr spcFirstLastPara="1" wrap="square" lIns="0" tIns="0" rIns="0" bIns="0" anchor="t" anchorCtr="0">
            <a:no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108" name="Google Shape;108;p32"/>
          <p:cNvSpPr txBox="1">
            <a:spLocks noGrp="1"/>
          </p:cNvSpPr>
          <p:nvPr>
            <p:ph type="body" idx="3"/>
          </p:nvPr>
        </p:nvSpPr>
        <p:spPr>
          <a:xfrm>
            <a:off x="4674240" y="4130280"/>
            <a:ext cx="4015800" cy="1962360"/>
          </a:xfrm>
          <a:prstGeom prst="rect">
            <a:avLst/>
          </a:prstGeom>
          <a:noFill/>
          <a:ln>
            <a:noFill/>
          </a:ln>
        </p:spPr>
        <p:txBody>
          <a:bodyPr spcFirstLastPara="1" wrap="square" lIns="0" tIns="0" rIns="0" bIns="0" anchor="t" anchorCtr="0">
            <a:no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109" name="Google Shape;109;p32"/>
          <p:cNvSpPr txBox="1">
            <a:spLocks noGrp="1"/>
          </p:cNvSpPr>
          <p:nvPr>
            <p:ph type="body" idx="4"/>
          </p:nvPr>
        </p:nvSpPr>
        <p:spPr>
          <a:xfrm>
            <a:off x="457200" y="4130280"/>
            <a:ext cx="4015800" cy="1962360"/>
          </a:xfrm>
          <a:prstGeom prst="rect">
            <a:avLst/>
          </a:prstGeom>
          <a:noFill/>
          <a:ln>
            <a:noFill/>
          </a:ln>
        </p:spPr>
        <p:txBody>
          <a:bodyPr spcFirstLastPara="1" wrap="square" lIns="0" tIns="0" rIns="0" bIns="0" anchor="t" anchorCtr="0">
            <a:no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6 Content">
  <p:cSld name="Title, 6 Content">
    <p:spTree>
      <p:nvGrpSpPr>
        <p:cNvPr id="1" name="Shape 110"/>
        <p:cNvGrpSpPr/>
        <p:nvPr/>
      </p:nvGrpSpPr>
      <p:grpSpPr>
        <a:xfrm>
          <a:off x="0" y="0"/>
          <a:ext cx="0" cy="0"/>
          <a:chOff x="0" y="0"/>
          <a:chExt cx="0" cy="0"/>
        </a:xfrm>
      </p:grpSpPr>
      <p:sp>
        <p:nvSpPr>
          <p:cNvPr id="111" name="Google Shape;111;p33"/>
          <p:cNvSpPr txBox="1">
            <a:spLocks noGrp="1"/>
          </p:cNvSpPr>
          <p:nvPr>
            <p:ph type="title"/>
          </p:nvPr>
        </p:nvSpPr>
        <p:spPr>
          <a:xfrm>
            <a:off x="457200" y="609480"/>
            <a:ext cx="8229240" cy="114264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2" name="Google Shape;112;p33"/>
          <p:cNvSpPr txBox="1">
            <a:spLocks noGrp="1"/>
          </p:cNvSpPr>
          <p:nvPr>
            <p:ph type="body" idx="1"/>
          </p:nvPr>
        </p:nvSpPr>
        <p:spPr>
          <a:xfrm>
            <a:off x="457200" y="1981080"/>
            <a:ext cx="8229240" cy="4114440"/>
          </a:xfrm>
          <a:prstGeom prst="rect">
            <a:avLst/>
          </a:prstGeom>
          <a:noFill/>
          <a:ln>
            <a:noFill/>
          </a:ln>
        </p:spPr>
        <p:txBody>
          <a:bodyPr spcFirstLastPara="1" wrap="square" lIns="0" tIns="0" rIns="0" bIns="0" anchor="t" anchorCtr="0">
            <a:no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113" name="Google Shape;113;p33"/>
          <p:cNvSpPr txBox="1">
            <a:spLocks noGrp="1"/>
          </p:cNvSpPr>
          <p:nvPr>
            <p:ph type="body" idx="2"/>
          </p:nvPr>
        </p:nvSpPr>
        <p:spPr>
          <a:xfrm>
            <a:off x="457200" y="1981080"/>
            <a:ext cx="8229240" cy="4114440"/>
          </a:xfrm>
          <a:prstGeom prst="rect">
            <a:avLst/>
          </a:prstGeom>
          <a:noFill/>
          <a:ln>
            <a:noFill/>
          </a:ln>
        </p:spPr>
        <p:txBody>
          <a:bodyPr spcFirstLastPara="1" wrap="square" lIns="0" tIns="0" rIns="0" bIns="0" anchor="t" anchorCtr="0">
            <a:no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pic>
        <p:nvPicPr>
          <p:cNvPr id="114" name="Google Shape;114;p33"/>
          <p:cNvPicPr preferRelativeResize="0"/>
          <p:nvPr/>
        </p:nvPicPr>
        <p:blipFill rotWithShape="1">
          <a:blip r:embed="rId2">
            <a:alphaModFix/>
          </a:blip>
          <a:srcRect/>
          <a:stretch/>
        </p:blipFill>
        <p:spPr>
          <a:xfrm>
            <a:off x="1993320" y="1980720"/>
            <a:ext cx="5156640" cy="4114440"/>
          </a:xfrm>
          <a:prstGeom prst="rect">
            <a:avLst/>
          </a:prstGeom>
          <a:noFill/>
          <a:ln>
            <a:noFill/>
          </a:ln>
        </p:spPr>
      </p:pic>
      <p:pic>
        <p:nvPicPr>
          <p:cNvPr id="115" name="Google Shape;115;p33"/>
          <p:cNvPicPr preferRelativeResize="0"/>
          <p:nvPr/>
        </p:nvPicPr>
        <p:blipFill rotWithShape="1">
          <a:blip r:embed="rId2">
            <a:alphaModFix/>
          </a:blip>
          <a:srcRect/>
          <a:stretch/>
        </p:blipFill>
        <p:spPr>
          <a:xfrm>
            <a:off x="1993320" y="1980720"/>
            <a:ext cx="5156640" cy="411444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pic>
        <p:nvPicPr>
          <p:cNvPr id="6" name="Google Shape;6;p8"/>
          <p:cNvPicPr preferRelativeResize="0"/>
          <p:nvPr/>
        </p:nvPicPr>
        <p:blipFill rotWithShape="1">
          <a:blip r:embed="rId14">
            <a:alphaModFix/>
          </a:blip>
          <a:srcRect/>
          <a:stretch/>
        </p:blipFill>
        <p:spPr>
          <a:xfrm>
            <a:off x="0" y="0"/>
            <a:ext cx="9143640" cy="6859080"/>
          </a:xfrm>
          <a:prstGeom prst="rect">
            <a:avLst/>
          </a:prstGeom>
          <a:noFill/>
          <a:ln>
            <a:noFill/>
          </a:ln>
        </p:spPr>
      </p:pic>
      <p:cxnSp>
        <p:nvCxnSpPr>
          <p:cNvPr id="7" name="Google Shape;7;p8"/>
          <p:cNvCxnSpPr/>
          <p:nvPr/>
        </p:nvCxnSpPr>
        <p:spPr>
          <a:xfrm>
            <a:off x="457200" y="6248160"/>
            <a:ext cx="8207280" cy="0"/>
          </a:xfrm>
          <a:prstGeom prst="straightConnector1">
            <a:avLst/>
          </a:prstGeom>
          <a:noFill/>
          <a:ln w="12600" cap="flat" cmpd="sng">
            <a:solidFill>
              <a:schemeClr val="lt2"/>
            </a:solidFill>
            <a:prstDash val="solid"/>
            <a:round/>
            <a:headEnd type="none" w="sm" len="sm"/>
            <a:tailEnd type="none" w="sm" len="sm"/>
          </a:ln>
        </p:spPr>
      </p:cxnSp>
      <p:cxnSp>
        <p:nvCxnSpPr>
          <p:cNvPr id="8" name="Google Shape;8;p8"/>
          <p:cNvCxnSpPr/>
          <p:nvPr/>
        </p:nvCxnSpPr>
        <p:spPr>
          <a:xfrm>
            <a:off x="457200" y="1904760"/>
            <a:ext cx="8207280" cy="0"/>
          </a:xfrm>
          <a:prstGeom prst="straightConnector1">
            <a:avLst/>
          </a:prstGeom>
          <a:noFill/>
          <a:ln w="12600" cap="flat" cmpd="sng">
            <a:solidFill>
              <a:schemeClr val="lt2"/>
            </a:solidFill>
            <a:prstDash val="solid"/>
            <a:round/>
            <a:headEnd type="none" w="sm" len="sm"/>
            <a:tailEnd type="none" w="sm" len="sm"/>
          </a:ln>
        </p:spPr>
      </p:cxnSp>
      <p:pic>
        <p:nvPicPr>
          <p:cNvPr id="9" name="Google Shape;9;p8"/>
          <p:cNvPicPr preferRelativeResize="0"/>
          <p:nvPr/>
        </p:nvPicPr>
        <p:blipFill rotWithShape="1">
          <a:blip r:embed="rId14">
            <a:alphaModFix/>
          </a:blip>
          <a:srcRect/>
          <a:stretch/>
        </p:blipFill>
        <p:spPr>
          <a:xfrm>
            <a:off x="0" y="0"/>
            <a:ext cx="9143640" cy="6859080"/>
          </a:xfrm>
          <a:prstGeom prst="rect">
            <a:avLst/>
          </a:prstGeom>
          <a:noFill/>
          <a:ln>
            <a:noFill/>
          </a:ln>
        </p:spPr>
      </p:pic>
      <p:sp>
        <p:nvSpPr>
          <p:cNvPr id="10" name="Google Shape;10;p8"/>
          <p:cNvSpPr/>
          <p:nvPr/>
        </p:nvSpPr>
        <p:spPr>
          <a:xfrm>
            <a:off x="457200" y="380880"/>
            <a:ext cx="8206920" cy="3600000"/>
          </a:xfrm>
          <a:prstGeom prst="rect">
            <a:avLst/>
          </a:prstGeom>
          <a:solidFill>
            <a:srgbClr val="FF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 name="Google Shape;11;p8"/>
          <p:cNvPicPr preferRelativeResize="0"/>
          <p:nvPr/>
        </p:nvPicPr>
        <p:blipFill rotWithShape="1">
          <a:blip r:embed="rId15">
            <a:alphaModFix/>
          </a:blip>
          <a:srcRect/>
          <a:stretch/>
        </p:blipFill>
        <p:spPr>
          <a:xfrm>
            <a:off x="7467480" y="2438280"/>
            <a:ext cx="823680" cy="1292040"/>
          </a:xfrm>
          <a:prstGeom prst="rect">
            <a:avLst/>
          </a:prstGeom>
          <a:noFill/>
          <a:ln>
            <a:noFill/>
          </a:ln>
        </p:spPr>
      </p:pic>
      <p:pic>
        <p:nvPicPr>
          <p:cNvPr id="12" name="Google Shape;12;p8"/>
          <p:cNvPicPr preferRelativeResize="0"/>
          <p:nvPr/>
        </p:nvPicPr>
        <p:blipFill rotWithShape="1">
          <a:blip r:embed="rId16">
            <a:alphaModFix/>
          </a:blip>
          <a:srcRect/>
          <a:stretch/>
        </p:blipFill>
        <p:spPr>
          <a:xfrm>
            <a:off x="838080" y="2743200"/>
            <a:ext cx="2160360" cy="925200"/>
          </a:xfrm>
          <a:prstGeom prst="rect">
            <a:avLst/>
          </a:prstGeom>
          <a:noFill/>
          <a:ln>
            <a:noFill/>
          </a:ln>
        </p:spPr>
      </p:pic>
      <p:sp>
        <p:nvSpPr>
          <p:cNvPr id="13" name="Google Shape;13;p8"/>
          <p:cNvSpPr txBox="1">
            <a:spLocks noGrp="1"/>
          </p:cNvSpPr>
          <p:nvPr>
            <p:ph type="title"/>
          </p:nvPr>
        </p:nvSpPr>
        <p:spPr>
          <a:xfrm>
            <a:off x="762120" y="609480"/>
            <a:ext cx="7695720" cy="990360"/>
          </a:xfrm>
          <a:prstGeom prst="rect">
            <a:avLst/>
          </a:prstGeom>
          <a:noFill/>
          <a:ln>
            <a:noFill/>
          </a:ln>
        </p:spPr>
        <p:txBody>
          <a:bodyPr spcFirstLastPara="1" wrap="square" lIns="0" tIns="45700" rIns="91425" bIns="45700" anchor="ctr" anchorCtr="0">
            <a:noAutofit/>
          </a:bodyPr>
          <a:lstStyle>
            <a:lvl1pPr lvl="0">
              <a:spcBef>
                <a:spcPts val="0"/>
              </a:spcBef>
              <a:spcAft>
                <a:spcPts val="0"/>
              </a:spcAft>
              <a:buSzPts val="1400"/>
              <a:buNone/>
              <a:defRPr sz="1800"/>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4" name="Google Shape;14;p8"/>
          <p:cNvSpPr txBox="1">
            <a:spLocks noGrp="1"/>
          </p:cNvSpPr>
          <p:nvPr>
            <p:ph type="sldNum" idx="12"/>
          </p:nvPr>
        </p:nvSpPr>
        <p:spPr>
          <a:xfrm>
            <a:off x="6553080" y="6248520"/>
            <a:ext cx="2133360" cy="456840"/>
          </a:xfrm>
          <a:prstGeom prst="rect">
            <a:avLst/>
          </a:prstGeom>
          <a:noFill/>
          <a:ln>
            <a:noFill/>
          </a:ln>
        </p:spPr>
        <p:txBody>
          <a:bodyPr spcFirstLastPara="1" wrap="square" lIns="91425" tIns="45700" rIns="0" bIns="45700" anchor="t" anchorCtr="0">
            <a:noAutofit/>
          </a:bodyPr>
          <a:lstStyle>
            <a:lvl1pPr marL="0" marR="0" lvl="0" indent="0" algn="l" rtl="0">
              <a:lnSpc>
                <a:spcPct val="100000"/>
              </a:lnSpc>
              <a:spcBef>
                <a:spcPts val="0"/>
              </a:spcBef>
              <a:buNone/>
              <a:defRPr sz="1200" b="1" i="0" u="none" strike="noStrike" cap="none">
                <a:solidFill>
                  <a:srgbClr val="000000"/>
                </a:solidFill>
                <a:latin typeface="Arial Narrow"/>
                <a:ea typeface="Arial Narrow"/>
                <a:cs typeface="Arial Narrow"/>
                <a:sym typeface="Arial Narrow"/>
              </a:defRPr>
            </a:lvl1pPr>
            <a:lvl2pPr marL="0" marR="0" lvl="1" indent="0" algn="l" rtl="0">
              <a:lnSpc>
                <a:spcPct val="100000"/>
              </a:lnSpc>
              <a:spcBef>
                <a:spcPts val="0"/>
              </a:spcBef>
              <a:buNone/>
              <a:defRPr sz="1200" b="1" i="0" u="none" strike="noStrike" cap="none">
                <a:solidFill>
                  <a:srgbClr val="000000"/>
                </a:solidFill>
                <a:latin typeface="Arial Narrow"/>
                <a:ea typeface="Arial Narrow"/>
                <a:cs typeface="Arial Narrow"/>
                <a:sym typeface="Arial Narrow"/>
              </a:defRPr>
            </a:lvl2pPr>
            <a:lvl3pPr marL="0" marR="0" lvl="2" indent="0" algn="l" rtl="0">
              <a:lnSpc>
                <a:spcPct val="100000"/>
              </a:lnSpc>
              <a:spcBef>
                <a:spcPts val="0"/>
              </a:spcBef>
              <a:buNone/>
              <a:defRPr sz="1200" b="1" i="0" u="none" strike="noStrike" cap="none">
                <a:solidFill>
                  <a:srgbClr val="000000"/>
                </a:solidFill>
                <a:latin typeface="Arial Narrow"/>
                <a:ea typeface="Arial Narrow"/>
                <a:cs typeface="Arial Narrow"/>
                <a:sym typeface="Arial Narrow"/>
              </a:defRPr>
            </a:lvl3pPr>
            <a:lvl4pPr marL="0" marR="0" lvl="3" indent="0" algn="l" rtl="0">
              <a:lnSpc>
                <a:spcPct val="100000"/>
              </a:lnSpc>
              <a:spcBef>
                <a:spcPts val="0"/>
              </a:spcBef>
              <a:buNone/>
              <a:defRPr sz="1200" b="1" i="0" u="none" strike="noStrike" cap="none">
                <a:solidFill>
                  <a:srgbClr val="000000"/>
                </a:solidFill>
                <a:latin typeface="Arial Narrow"/>
                <a:ea typeface="Arial Narrow"/>
                <a:cs typeface="Arial Narrow"/>
                <a:sym typeface="Arial Narrow"/>
              </a:defRPr>
            </a:lvl4pPr>
            <a:lvl5pPr marL="0" marR="0" lvl="4" indent="0" algn="l" rtl="0">
              <a:lnSpc>
                <a:spcPct val="100000"/>
              </a:lnSpc>
              <a:spcBef>
                <a:spcPts val="0"/>
              </a:spcBef>
              <a:buNone/>
              <a:defRPr sz="1200" b="1" i="0" u="none" strike="noStrike" cap="none">
                <a:solidFill>
                  <a:srgbClr val="000000"/>
                </a:solidFill>
                <a:latin typeface="Arial Narrow"/>
                <a:ea typeface="Arial Narrow"/>
                <a:cs typeface="Arial Narrow"/>
                <a:sym typeface="Arial Narrow"/>
              </a:defRPr>
            </a:lvl5pPr>
            <a:lvl6pPr marL="0" marR="0" lvl="5" indent="0" algn="l" rtl="0">
              <a:lnSpc>
                <a:spcPct val="100000"/>
              </a:lnSpc>
              <a:spcBef>
                <a:spcPts val="0"/>
              </a:spcBef>
              <a:buNone/>
              <a:defRPr sz="1200" b="1" i="0" u="none" strike="noStrike" cap="none">
                <a:solidFill>
                  <a:srgbClr val="000000"/>
                </a:solidFill>
                <a:latin typeface="Arial Narrow"/>
                <a:ea typeface="Arial Narrow"/>
                <a:cs typeface="Arial Narrow"/>
                <a:sym typeface="Arial Narrow"/>
              </a:defRPr>
            </a:lvl6pPr>
            <a:lvl7pPr marL="0" marR="0" lvl="6" indent="0" algn="l" rtl="0">
              <a:lnSpc>
                <a:spcPct val="100000"/>
              </a:lnSpc>
              <a:spcBef>
                <a:spcPts val="0"/>
              </a:spcBef>
              <a:buNone/>
              <a:defRPr sz="1200" b="1" i="0" u="none" strike="noStrike" cap="none">
                <a:solidFill>
                  <a:srgbClr val="000000"/>
                </a:solidFill>
                <a:latin typeface="Arial Narrow"/>
                <a:ea typeface="Arial Narrow"/>
                <a:cs typeface="Arial Narrow"/>
                <a:sym typeface="Arial Narrow"/>
              </a:defRPr>
            </a:lvl7pPr>
            <a:lvl8pPr marL="0" marR="0" lvl="7" indent="0" algn="l" rtl="0">
              <a:lnSpc>
                <a:spcPct val="100000"/>
              </a:lnSpc>
              <a:spcBef>
                <a:spcPts val="0"/>
              </a:spcBef>
              <a:buNone/>
              <a:defRPr sz="1200" b="1" i="0" u="none" strike="noStrike" cap="none">
                <a:solidFill>
                  <a:srgbClr val="000000"/>
                </a:solidFill>
                <a:latin typeface="Arial Narrow"/>
                <a:ea typeface="Arial Narrow"/>
                <a:cs typeface="Arial Narrow"/>
                <a:sym typeface="Arial Narrow"/>
              </a:defRPr>
            </a:lvl8pPr>
            <a:lvl9pPr marL="0" marR="0" lvl="8" indent="0" algn="l" rtl="0">
              <a:lnSpc>
                <a:spcPct val="100000"/>
              </a:lnSpc>
              <a:spcBef>
                <a:spcPts val="0"/>
              </a:spcBef>
              <a:buNone/>
              <a:defRPr sz="1200" b="1" i="0" u="none" strike="noStrike" cap="none">
                <a:solidFill>
                  <a:srgbClr val="000000"/>
                </a:solidFill>
                <a:latin typeface="Arial Narrow"/>
                <a:ea typeface="Arial Narrow"/>
                <a:cs typeface="Arial Narrow"/>
                <a:sym typeface="Arial Narrow"/>
              </a:defRPr>
            </a:lvl9pPr>
          </a:lstStyle>
          <a:p>
            <a:pPr marL="0" lvl="0" indent="0" algn="l" rtl="0">
              <a:spcBef>
                <a:spcPts val="0"/>
              </a:spcBef>
              <a:spcAft>
                <a:spcPts val="0"/>
              </a:spcAft>
              <a:buNone/>
            </a:pPr>
            <a:fld id="{00000000-1234-1234-1234-123412341234}" type="slidenum">
              <a:rPr lang="sl-SI"/>
              <a:t>‹#›</a:t>
            </a:fld>
            <a:endParaRPr sz="1800" b="0">
              <a:solidFill>
                <a:schemeClr val="dk1"/>
              </a:solidFill>
              <a:latin typeface="Arial"/>
              <a:ea typeface="Arial"/>
              <a:cs typeface="Arial"/>
              <a:sym typeface="Arial"/>
            </a:endParaRPr>
          </a:p>
        </p:txBody>
      </p:sp>
      <p:cxnSp>
        <p:nvCxnSpPr>
          <p:cNvPr id="15" name="Google Shape;15;p8"/>
          <p:cNvCxnSpPr/>
          <p:nvPr/>
        </p:nvCxnSpPr>
        <p:spPr>
          <a:xfrm>
            <a:off x="457200" y="6248160"/>
            <a:ext cx="8207280" cy="0"/>
          </a:xfrm>
          <a:prstGeom prst="straightConnector1">
            <a:avLst/>
          </a:prstGeom>
          <a:noFill/>
          <a:ln w="12600" cap="flat" cmpd="sng">
            <a:solidFill>
              <a:schemeClr val="lt2"/>
            </a:solidFill>
            <a:prstDash val="solid"/>
            <a:round/>
            <a:headEnd type="none" w="sm" len="sm"/>
            <a:tailEnd type="none" w="sm" len="sm"/>
          </a:ln>
        </p:spPr>
      </p:cxnSp>
      <p:sp>
        <p:nvSpPr>
          <p:cNvPr id="16" name="Google Shape;16;p8"/>
          <p:cNvSpPr txBox="1">
            <a:spLocks noGrp="1"/>
          </p:cNvSpPr>
          <p:nvPr>
            <p:ph type="body" idx="1"/>
          </p:nvPr>
        </p:nvSpPr>
        <p:spPr>
          <a:xfrm>
            <a:off x="457200" y="1604520"/>
            <a:ext cx="8229240" cy="3977280"/>
          </a:xfrm>
          <a:prstGeom prst="rect">
            <a:avLst/>
          </a:prstGeom>
          <a:noFill/>
          <a:ln>
            <a:noFill/>
          </a:ln>
        </p:spPr>
        <p:txBody>
          <a:bodyPr spcFirstLastPara="1" wrap="square" lIns="0" tIns="0" rIns="0" bIns="0" anchor="t" anchorCtr="0">
            <a:noAutofit/>
          </a:bodyPr>
          <a:lstStyle>
            <a:lvl1pPr marL="457200" lvl="0" indent="-228600">
              <a:spcBef>
                <a:spcPts val="0"/>
              </a:spcBef>
              <a:spcAft>
                <a:spcPts val="0"/>
              </a:spcAft>
              <a:buSzPts val="1400"/>
              <a:buNone/>
              <a:defRPr sz="1800"/>
            </a:lvl1pPr>
            <a:lvl2pPr marL="914400" lvl="1" indent="-228600">
              <a:spcBef>
                <a:spcPts val="0"/>
              </a:spcBef>
              <a:spcAft>
                <a:spcPts val="0"/>
              </a:spcAft>
              <a:buSzPts val="1400"/>
              <a:buNone/>
              <a:defRPr sz="1800"/>
            </a:lvl2pPr>
            <a:lvl3pPr marL="1371600" lvl="2" indent="-228600">
              <a:spcBef>
                <a:spcPts val="0"/>
              </a:spcBef>
              <a:spcAft>
                <a:spcPts val="0"/>
              </a:spcAft>
              <a:buSzPts val="1400"/>
              <a:buNone/>
              <a:defRPr sz="1800"/>
            </a:lvl3pPr>
            <a:lvl4pPr marL="1828800" lvl="3" indent="-228600">
              <a:spcBef>
                <a:spcPts val="0"/>
              </a:spcBef>
              <a:spcAft>
                <a:spcPts val="0"/>
              </a:spcAft>
              <a:buSzPts val="1400"/>
              <a:buNone/>
              <a:defRPr sz="1800"/>
            </a:lvl4pPr>
            <a:lvl5pPr marL="2286000" lvl="4" indent="-228600">
              <a:spcBef>
                <a:spcPts val="0"/>
              </a:spcBef>
              <a:spcAft>
                <a:spcPts val="0"/>
              </a:spcAft>
              <a:buSzPts val="1400"/>
              <a:buNone/>
              <a:defRPr sz="1800"/>
            </a:lvl5pPr>
            <a:lvl6pPr marL="2743200" lvl="5" indent="-228600">
              <a:spcBef>
                <a:spcPts val="0"/>
              </a:spcBef>
              <a:spcAft>
                <a:spcPts val="0"/>
              </a:spcAft>
              <a:buSzPts val="1400"/>
              <a:buNone/>
              <a:defRPr sz="1800"/>
            </a:lvl6pPr>
            <a:lvl7pPr marL="3200400" lvl="6" indent="-228600">
              <a:spcBef>
                <a:spcPts val="0"/>
              </a:spcBef>
              <a:spcAft>
                <a:spcPts val="0"/>
              </a:spcAft>
              <a:buSzPts val="1400"/>
              <a:buNone/>
              <a:defRPr sz="1800"/>
            </a:lvl7pPr>
            <a:lvl8pPr marL="3657600" lvl="7" indent="-228600">
              <a:spcBef>
                <a:spcPts val="0"/>
              </a:spcBef>
              <a:spcAft>
                <a:spcPts val="0"/>
              </a:spcAft>
              <a:buSzPts val="1400"/>
              <a:buNone/>
              <a:defRPr sz="1800"/>
            </a:lvl8pPr>
            <a:lvl9pPr marL="4114800" lvl="8" indent="-228600">
              <a:spcBef>
                <a:spcPts val="0"/>
              </a:spcBef>
              <a:spcAft>
                <a:spcPts val="0"/>
              </a:spcAft>
              <a:buSzPts val="1400"/>
              <a:buNone/>
              <a:defRPr sz="1800"/>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3"/>
        <p:cNvGrpSpPr/>
        <p:nvPr/>
      </p:nvGrpSpPr>
      <p:grpSpPr>
        <a:xfrm>
          <a:off x="0" y="0"/>
          <a:ext cx="0" cy="0"/>
          <a:chOff x="0" y="0"/>
          <a:chExt cx="0" cy="0"/>
        </a:xfrm>
      </p:grpSpPr>
      <p:pic>
        <p:nvPicPr>
          <p:cNvPr id="64" name="Google Shape;64;p10"/>
          <p:cNvPicPr preferRelativeResize="0"/>
          <p:nvPr/>
        </p:nvPicPr>
        <p:blipFill rotWithShape="1">
          <a:blip r:embed="rId13">
            <a:alphaModFix/>
          </a:blip>
          <a:srcRect/>
          <a:stretch/>
        </p:blipFill>
        <p:spPr>
          <a:xfrm>
            <a:off x="0" y="0"/>
            <a:ext cx="9143640" cy="6859080"/>
          </a:xfrm>
          <a:prstGeom prst="rect">
            <a:avLst/>
          </a:prstGeom>
          <a:noFill/>
          <a:ln>
            <a:noFill/>
          </a:ln>
        </p:spPr>
      </p:pic>
      <p:cxnSp>
        <p:nvCxnSpPr>
          <p:cNvPr id="65" name="Google Shape;65;p10"/>
          <p:cNvCxnSpPr/>
          <p:nvPr/>
        </p:nvCxnSpPr>
        <p:spPr>
          <a:xfrm>
            <a:off x="457200" y="6248160"/>
            <a:ext cx="8207280" cy="0"/>
          </a:xfrm>
          <a:prstGeom prst="straightConnector1">
            <a:avLst/>
          </a:prstGeom>
          <a:noFill/>
          <a:ln w="12600" cap="flat" cmpd="sng">
            <a:solidFill>
              <a:schemeClr val="lt2"/>
            </a:solidFill>
            <a:prstDash val="solid"/>
            <a:round/>
            <a:headEnd type="none" w="sm" len="sm"/>
            <a:tailEnd type="none" w="sm" len="sm"/>
          </a:ln>
        </p:spPr>
      </p:cxnSp>
      <p:cxnSp>
        <p:nvCxnSpPr>
          <p:cNvPr id="66" name="Google Shape;66;p10"/>
          <p:cNvCxnSpPr/>
          <p:nvPr/>
        </p:nvCxnSpPr>
        <p:spPr>
          <a:xfrm>
            <a:off x="457200" y="1904760"/>
            <a:ext cx="8207280" cy="0"/>
          </a:xfrm>
          <a:prstGeom prst="straightConnector1">
            <a:avLst/>
          </a:prstGeom>
          <a:noFill/>
          <a:ln w="12600" cap="flat" cmpd="sng">
            <a:solidFill>
              <a:schemeClr val="lt2"/>
            </a:solidFill>
            <a:prstDash val="solid"/>
            <a:round/>
            <a:headEnd type="none" w="sm" len="sm"/>
            <a:tailEnd type="none" w="sm" len="sm"/>
          </a:ln>
        </p:spPr>
      </p:cxnSp>
      <p:sp>
        <p:nvSpPr>
          <p:cNvPr id="67" name="Google Shape;67;p10"/>
          <p:cNvSpPr txBox="1">
            <a:spLocks noGrp="1"/>
          </p:cNvSpPr>
          <p:nvPr>
            <p:ph type="title"/>
          </p:nvPr>
        </p:nvSpPr>
        <p:spPr>
          <a:xfrm>
            <a:off x="457200" y="609480"/>
            <a:ext cx="8229240" cy="1142640"/>
          </a:xfrm>
          <a:prstGeom prst="rect">
            <a:avLst/>
          </a:prstGeom>
          <a:noFill/>
          <a:ln>
            <a:noFill/>
          </a:ln>
        </p:spPr>
        <p:txBody>
          <a:bodyPr spcFirstLastPara="1" wrap="square" lIns="0" tIns="45700" rIns="91425" bIns="45700" anchor="ctr" anchorCtr="0">
            <a:noAutofit/>
          </a:bodyPr>
          <a:lstStyle>
            <a:lvl1pPr lvl="0">
              <a:spcBef>
                <a:spcPts val="0"/>
              </a:spcBef>
              <a:spcAft>
                <a:spcPts val="0"/>
              </a:spcAft>
              <a:buSzPts val="1400"/>
              <a:buNone/>
              <a:defRPr sz="1800"/>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8" name="Google Shape;68;p10"/>
          <p:cNvSpPr txBox="1">
            <a:spLocks noGrp="1"/>
          </p:cNvSpPr>
          <p:nvPr>
            <p:ph type="body" idx="1"/>
          </p:nvPr>
        </p:nvSpPr>
        <p:spPr>
          <a:xfrm>
            <a:off x="457200" y="1981080"/>
            <a:ext cx="8229240" cy="4114440"/>
          </a:xfrm>
          <a:prstGeom prst="rect">
            <a:avLst/>
          </a:prstGeom>
          <a:noFill/>
          <a:ln>
            <a:noFill/>
          </a:ln>
        </p:spPr>
        <p:txBody>
          <a:bodyPr spcFirstLastPara="1" wrap="square" lIns="0" tIns="45700" rIns="91425" bIns="45700" anchor="t" anchorCtr="0">
            <a:noAutofit/>
          </a:bodyPr>
          <a:lstStyle>
            <a:lvl1pPr marL="457200" lvl="0" indent="-228600">
              <a:spcBef>
                <a:spcPts val="0"/>
              </a:spcBef>
              <a:spcAft>
                <a:spcPts val="0"/>
              </a:spcAft>
              <a:buSzPts val="1400"/>
              <a:buNone/>
              <a:defRPr sz="1800"/>
            </a:lvl1pPr>
            <a:lvl2pPr marL="914400" lvl="1" indent="-228600">
              <a:spcBef>
                <a:spcPts val="0"/>
              </a:spcBef>
              <a:spcAft>
                <a:spcPts val="0"/>
              </a:spcAft>
              <a:buSzPts val="1400"/>
              <a:buNone/>
              <a:defRPr sz="1800"/>
            </a:lvl2pPr>
            <a:lvl3pPr marL="1371600" lvl="2" indent="-228600">
              <a:spcBef>
                <a:spcPts val="0"/>
              </a:spcBef>
              <a:spcAft>
                <a:spcPts val="0"/>
              </a:spcAft>
              <a:buSzPts val="1400"/>
              <a:buNone/>
              <a:defRPr sz="1800"/>
            </a:lvl3pPr>
            <a:lvl4pPr marL="1828800" lvl="3" indent="-228600">
              <a:spcBef>
                <a:spcPts val="0"/>
              </a:spcBef>
              <a:spcAft>
                <a:spcPts val="0"/>
              </a:spcAft>
              <a:buSzPts val="1400"/>
              <a:buNone/>
              <a:defRPr sz="1800"/>
            </a:lvl4pPr>
            <a:lvl5pPr marL="2286000" lvl="4" indent="-228600">
              <a:spcBef>
                <a:spcPts val="0"/>
              </a:spcBef>
              <a:spcAft>
                <a:spcPts val="0"/>
              </a:spcAft>
              <a:buSzPts val="1400"/>
              <a:buNone/>
              <a:defRPr sz="1800"/>
            </a:lvl5pPr>
            <a:lvl6pPr marL="2743200" lvl="5" indent="-228600">
              <a:spcBef>
                <a:spcPts val="0"/>
              </a:spcBef>
              <a:spcAft>
                <a:spcPts val="0"/>
              </a:spcAft>
              <a:buSzPts val="1400"/>
              <a:buNone/>
              <a:defRPr sz="1800"/>
            </a:lvl6pPr>
            <a:lvl7pPr marL="3200400" lvl="6" indent="-228600">
              <a:spcBef>
                <a:spcPts val="0"/>
              </a:spcBef>
              <a:spcAft>
                <a:spcPts val="0"/>
              </a:spcAft>
              <a:buSzPts val="1400"/>
              <a:buNone/>
              <a:defRPr sz="1800"/>
            </a:lvl7pPr>
            <a:lvl8pPr marL="3657600" lvl="7" indent="-228600">
              <a:spcBef>
                <a:spcPts val="0"/>
              </a:spcBef>
              <a:spcAft>
                <a:spcPts val="0"/>
              </a:spcAft>
              <a:buSzPts val="1400"/>
              <a:buNone/>
              <a:defRPr sz="1800"/>
            </a:lvl8pPr>
            <a:lvl9pPr marL="4114800" lvl="8" indent="-228600">
              <a:spcBef>
                <a:spcPts val="0"/>
              </a:spcBef>
              <a:spcAft>
                <a:spcPts val="0"/>
              </a:spcAft>
              <a:buSzPts val="1400"/>
              <a:buNone/>
              <a:defRPr sz="1800"/>
            </a:lvl9pPr>
          </a:lstStyle>
          <a:p>
            <a:endParaRPr/>
          </a:p>
        </p:txBody>
      </p:sp>
      <p:sp>
        <p:nvSpPr>
          <p:cNvPr id="69" name="Google Shape;69;p10"/>
          <p:cNvSpPr txBox="1">
            <a:spLocks noGrp="1"/>
          </p:cNvSpPr>
          <p:nvPr>
            <p:ph type="sldNum" idx="12"/>
          </p:nvPr>
        </p:nvSpPr>
        <p:spPr>
          <a:xfrm>
            <a:off x="6553080" y="6248520"/>
            <a:ext cx="2133360" cy="456840"/>
          </a:xfrm>
          <a:prstGeom prst="rect">
            <a:avLst/>
          </a:prstGeom>
          <a:noFill/>
          <a:ln>
            <a:noFill/>
          </a:ln>
        </p:spPr>
        <p:txBody>
          <a:bodyPr spcFirstLastPara="1" wrap="square" lIns="91425" tIns="45700" rIns="0" bIns="45700" anchor="t" anchorCtr="0">
            <a:noAutofit/>
          </a:bodyPr>
          <a:lstStyle>
            <a:lvl1pPr marL="0" marR="0" lvl="0" indent="0" algn="l" rtl="0">
              <a:lnSpc>
                <a:spcPct val="100000"/>
              </a:lnSpc>
              <a:spcBef>
                <a:spcPts val="0"/>
              </a:spcBef>
              <a:buNone/>
              <a:defRPr sz="1200" b="1" strike="noStrike">
                <a:solidFill>
                  <a:srgbClr val="000000"/>
                </a:solidFill>
                <a:latin typeface="Arial Narrow"/>
                <a:ea typeface="Arial Narrow"/>
                <a:cs typeface="Arial Narrow"/>
                <a:sym typeface="Arial Narrow"/>
              </a:defRPr>
            </a:lvl1pPr>
            <a:lvl2pPr marL="0" marR="0" lvl="1" indent="0" algn="l" rtl="0">
              <a:lnSpc>
                <a:spcPct val="100000"/>
              </a:lnSpc>
              <a:spcBef>
                <a:spcPts val="0"/>
              </a:spcBef>
              <a:buNone/>
              <a:defRPr sz="1200" b="1" strike="noStrike">
                <a:solidFill>
                  <a:srgbClr val="000000"/>
                </a:solidFill>
                <a:latin typeface="Arial Narrow"/>
                <a:ea typeface="Arial Narrow"/>
                <a:cs typeface="Arial Narrow"/>
                <a:sym typeface="Arial Narrow"/>
              </a:defRPr>
            </a:lvl2pPr>
            <a:lvl3pPr marL="0" marR="0" lvl="2" indent="0" algn="l" rtl="0">
              <a:lnSpc>
                <a:spcPct val="100000"/>
              </a:lnSpc>
              <a:spcBef>
                <a:spcPts val="0"/>
              </a:spcBef>
              <a:buNone/>
              <a:defRPr sz="1200" b="1" strike="noStrike">
                <a:solidFill>
                  <a:srgbClr val="000000"/>
                </a:solidFill>
                <a:latin typeface="Arial Narrow"/>
                <a:ea typeface="Arial Narrow"/>
                <a:cs typeface="Arial Narrow"/>
                <a:sym typeface="Arial Narrow"/>
              </a:defRPr>
            </a:lvl3pPr>
            <a:lvl4pPr marL="0" marR="0" lvl="3" indent="0" algn="l" rtl="0">
              <a:lnSpc>
                <a:spcPct val="100000"/>
              </a:lnSpc>
              <a:spcBef>
                <a:spcPts val="0"/>
              </a:spcBef>
              <a:buNone/>
              <a:defRPr sz="1200" b="1" strike="noStrike">
                <a:solidFill>
                  <a:srgbClr val="000000"/>
                </a:solidFill>
                <a:latin typeface="Arial Narrow"/>
                <a:ea typeface="Arial Narrow"/>
                <a:cs typeface="Arial Narrow"/>
                <a:sym typeface="Arial Narrow"/>
              </a:defRPr>
            </a:lvl4pPr>
            <a:lvl5pPr marL="0" marR="0" lvl="4" indent="0" algn="l" rtl="0">
              <a:lnSpc>
                <a:spcPct val="100000"/>
              </a:lnSpc>
              <a:spcBef>
                <a:spcPts val="0"/>
              </a:spcBef>
              <a:buNone/>
              <a:defRPr sz="1200" b="1" strike="noStrike">
                <a:solidFill>
                  <a:srgbClr val="000000"/>
                </a:solidFill>
                <a:latin typeface="Arial Narrow"/>
                <a:ea typeface="Arial Narrow"/>
                <a:cs typeface="Arial Narrow"/>
                <a:sym typeface="Arial Narrow"/>
              </a:defRPr>
            </a:lvl5pPr>
            <a:lvl6pPr marL="0" marR="0" lvl="5" indent="0" algn="l" rtl="0">
              <a:lnSpc>
                <a:spcPct val="100000"/>
              </a:lnSpc>
              <a:spcBef>
                <a:spcPts val="0"/>
              </a:spcBef>
              <a:buNone/>
              <a:defRPr sz="1200" b="1" strike="noStrike">
                <a:solidFill>
                  <a:srgbClr val="000000"/>
                </a:solidFill>
                <a:latin typeface="Arial Narrow"/>
                <a:ea typeface="Arial Narrow"/>
                <a:cs typeface="Arial Narrow"/>
                <a:sym typeface="Arial Narrow"/>
              </a:defRPr>
            </a:lvl6pPr>
            <a:lvl7pPr marL="0" marR="0" lvl="6" indent="0" algn="l" rtl="0">
              <a:lnSpc>
                <a:spcPct val="100000"/>
              </a:lnSpc>
              <a:spcBef>
                <a:spcPts val="0"/>
              </a:spcBef>
              <a:buNone/>
              <a:defRPr sz="1200" b="1" strike="noStrike">
                <a:solidFill>
                  <a:srgbClr val="000000"/>
                </a:solidFill>
                <a:latin typeface="Arial Narrow"/>
                <a:ea typeface="Arial Narrow"/>
                <a:cs typeface="Arial Narrow"/>
                <a:sym typeface="Arial Narrow"/>
              </a:defRPr>
            </a:lvl7pPr>
            <a:lvl8pPr marL="0" marR="0" lvl="7" indent="0" algn="l" rtl="0">
              <a:lnSpc>
                <a:spcPct val="100000"/>
              </a:lnSpc>
              <a:spcBef>
                <a:spcPts val="0"/>
              </a:spcBef>
              <a:buNone/>
              <a:defRPr sz="1200" b="1" strike="noStrike">
                <a:solidFill>
                  <a:srgbClr val="000000"/>
                </a:solidFill>
                <a:latin typeface="Arial Narrow"/>
                <a:ea typeface="Arial Narrow"/>
                <a:cs typeface="Arial Narrow"/>
                <a:sym typeface="Arial Narrow"/>
              </a:defRPr>
            </a:lvl8pPr>
            <a:lvl9pPr marL="0" marR="0" lvl="8" indent="0" algn="l" rtl="0">
              <a:lnSpc>
                <a:spcPct val="100000"/>
              </a:lnSpc>
              <a:spcBef>
                <a:spcPts val="0"/>
              </a:spcBef>
              <a:buNone/>
              <a:defRPr sz="1200" b="1" strike="noStrike">
                <a:solidFill>
                  <a:srgbClr val="000000"/>
                </a:solidFill>
                <a:latin typeface="Arial Narrow"/>
                <a:ea typeface="Arial Narrow"/>
                <a:cs typeface="Arial Narrow"/>
                <a:sym typeface="Arial Narrow"/>
              </a:defRPr>
            </a:lvl9pPr>
          </a:lstStyle>
          <a:p>
            <a:pPr marL="0" lvl="0" indent="0" algn="l" rtl="0">
              <a:spcBef>
                <a:spcPts val="0"/>
              </a:spcBef>
              <a:spcAft>
                <a:spcPts val="0"/>
              </a:spcAft>
              <a:buNone/>
            </a:pPr>
            <a:fld id="{00000000-1234-1234-1234-123412341234}" type="slidenum">
              <a:rPr lang="sl-SI"/>
              <a:t>‹#›</a:t>
            </a:fld>
            <a:endParaRPr sz="1800" b="0">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62"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1"/>
          <p:cNvSpPr txBox="1"/>
          <p:nvPr/>
        </p:nvSpPr>
        <p:spPr>
          <a:xfrm>
            <a:off x="762120" y="609480"/>
            <a:ext cx="7695720" cy="990360"/>
          </a:xfrm>
          <a:prstGeom prst="rect">
            <a:avLst/>
          </a:prstGeom>
          <a:noFill/>
          <a:ln>
            <a:noFill/>
          </a:ln>
        </p:spPr>
        <p:txBody>
          <a:bodyPr spcFirstLastPara="1" wrap="square" lIns="0" tIns="45700" rIns="91425" bIns="45700" anchor="ctr" anchorCtr="0">
            <a:noAutofit/>
          </a:bodyPr>
          <a:lstStyle/>
          <a:p>
            <a:pPr marL="0" marR="0" lvl="0" indent="0" algn="l" rtl="0">
              <a:lnSpc>
                <a:spcPct val="100000"/>
              </a:lnSpc>
              <a:spcBef>
                <a:spcPts val="0"/>
              </a:spcBef>
              <a:spcAft>
                <a:spcPts val="0"/>
              </a:spcAft>
              <a:buNone/>
            </a:pPr>
            <a:r>
              <a:rPr lang="sl-SI" sz="1800" b="0" i="0" u="none" strike="noStrike" cap="none" dirty="0">
                <a:solidFill>
                  <a:schemeClr val="dk1"/>
                </a:solidFill>
                <a:latin typeface="Oswald"/>
                <a:ea typeface="Oswald"/>
                <a:cs typeface="Oswald"/>
                <a:sym typeface="Oswald"/>
              </a:rPr>
              <a:t>PIŠEM ZA PRAVICE 2023</a:t>
            </a:r>
            <a:endParaRPr sz="1800" b="0" i="0" u="none" strike="noStrike" cap="none" dirty="0">
              <a:solidFill>
                <a:schemeClr val="dk1"/>
              </a:solidFill>
              <a:latin typeface="Oswald"/>
              <a:ea typeface="Oswald"/>
              <a:cs typeface="Oswald"/>
              <a:sym typeface="Oswald"/>
            </a:endParaRPr>
          </a:p>
        </p:txBody>
      </p:sp>
      <p:sp>
        <p:nvSpPr>
          <p:cNvPr id="121" name="Google Shape;121;p1"/>
          <p:cNvSpPr txBox="1"/>
          <p:nvPr/>
        </p:nvSpPr>
        <p:spPr>
          <a:xfrm>
            <a:off x="611560" y="4641940"/>
            <a:ext cx="6933960" cy="1371240"/>
          </a:xfrm>
          <a:prstGeom prst="rect">
            <a:avLst/>
          </a:prstGeom>
          <a:noFill/>
          <a:ln>
            <a:noFill/>
          </a:ln>
        </p:spPr>
        <p:txBody>
          <a:bodyPr spcFirstLastPara="1" wrap="square" lIns="0" tIns="45700" rIns="91425" bIns="45700" anchor="t" anchorCtr="0">
            <a:noAutofit/>
          </a:bodyPr>
          <a:lstStyle/>
          <a:p>
            <a:pPr marL="0" marR="0" lvl="0" indent="0" algn="l" rtl="0">
              <a:spcBef>
                <a:spcPts val="0"/>
              </a:spcBef>
              <a:spcAft>
                <a:spcPts val="0"/>
              </a:spcAft>
              <a:buNone/>
            </a:pPr>
            <a:endParaRPr sz="1800" dirty="0">
              <a:solidFill>
                <a:schemeClr val="dk1"/>
              </a:solidFill>
              <a:latin typeface="Arial"/>
              <a:ea typeface="Arial"/>
              <a:cs typeface="Arial"/>
              <a:sym typeface="Arial"/>
            </a:endParaRPr>
          </a:p>
          <a:p>
            <a:pPr marL="0" marR="0" lvl="0" indent="0" algn="l" rtl="0">
              <a:spcBef>
                <a:spcPts val="0"/>
              </a:spcBef>
              <a:spcAft>
                <a:spcPts val="0"/>
              </a:spcAft>
              <a:buNone/>
            </a:pPr>
            <a:r>
              <a:rPr lang="sl-SI" sz="1800" b="1" dirty="0">
                <a:solidFill>
                  <a:schemeClr val="dk1"/>
                </a:solidFill>
                <a:latin typeface="Oswald"/>
                <a:ea typeface="Oswald"/>
                <a:cs typeface="Oswald"/>
                <a:sym typeface="Oswald"/>
              </a:rPr>
              <a:t>CHAIMA ISSA, TUNIZIJA</a:t>
            </a:r>
          </a:p>
        </p:txBody>
      </p:sp>
      <p:sp>
        <p:nvSpPr>
          <p:cNvPr id="122" name="Google Shape;122;p1"/>
          <p:cNvSpPr/>
          <p:nvPr/>
        </p:nvSpPr>
        <p:spPr>
          <a:xfrm>
            <a:off x="8472600" y="6043680"/>
            <a:ext cx="183960" cy="45684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Slika 2">
            <a:extLst>
              <a:ext uri="{FF2B5EF4-FFF2-40B4-BE49-F238E27FC236}">
                <a16:creationId xmlns:a16="http://schemas.microsoft.com/office/drawing/2014/main" id="{90BC8001-1FB0-5F76-8823-3D24B117F107}"/>
              </a:ext>
            </a:extLst>
          </p:cNvPr>
          <p:cNvPicPr>
            <a:picLocks noChangeAspect="1"/>
          </p:cNvPicPr>
          <p:nvPr/>
        </p:nvPicPr>
        <p:blipFill>
          <a:blip r:embed="rId3"/>
          <a:stretch>
            <a:fillRect/>
          </a:stretch>
        </p:blipFill>
        <p:spPr>
          <a:xfrm>
            <a:off x="3087456" y="289597"/>
            <a:ext cx="4352032" cy="435234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
          <p:cNvSpPr txBox="1"/>
          <p:nvPr/>
        </p:nvSpPr>
        <p:spPr>
          <a:xfrm>
            <a:off x="341840" y="770180"/>
            <a:ext cx="8344600" cy="981940"/>
          </a:xfrm>
          <a:prstGeom prst="rect">
            <a:avLst/>
          </a:prstGeom>
          <a:noFill/>
          <a:ln>
            <a:noFill/>
          </a:ln>
        </p:spPr>
        <p:txBody>
          <a:bodyPr spcFirstLastPara="1" wrap="square" lIns="0" tIns="45700" rIns="91425" bIns="45700" anchor="ctr" anchorCtr="0">
            <a:noAutofit/>
          </a:bodyPr>
          <a:lstStyle/>
          <a:p>
            <a:pPr marL="0" marR="0" lvl="0" indent="0" algn="l" rtl="0">
              <a:spcBef>
                <a:spcPts val="0"/>
              </a:spcBef>
              <a:spcAft>
                <a:spcPts val="0"/>
              </a:spcAft>
              <a:buNone/>
            </a:pPr>
            <a:r>
              <a:rPr lang="sl-SI" sz="1800" b="1" dirty="0">
                <a:solidFill>
                  <a:schemeClr val="dk1"/>
                </a:solidFill>
                <a:latin typeface="Oswald"/>
                <a:ea typeface="Oswald"/>
                <a:cs typeface="Oswald"/>
                <a:sym typeface="Oswald"/>
              </a:rPr>
              <a:t>CHAIMA ISSA, TUNIZIJA</a:t>
            </a:r>
          </a:p>
          <a:p>
            <a:pPr marL="0" marR="0" lvl="0" indent="0" algn="l" rtl="0">
              <a:spcBef>
                <a:spcPts val="0"/>
              </a:spcBef>
              <a:spcAft>
                <a:spcPts val="0"/>
              </a:spcAft>
              <a:buNone/>
            </a:pPr>
            <a:endParaRPr sz="1800" b="1" dirty="0">
              <a:solidFill>
                <a:schemeClr val="dk1"/>
              </a:solidFill>
              <a:latin typeface="Oswald"/>
              <a:ea typeface="Oswald"/>
              <a:cs typeface="Oswald"/>
              <a:sym typeface="Oswald"/>
            </a:endParaRPr>
          </a:p>
        </p:txBody>
      </p:sp>
      <p:sp>
        <p:nvSpPr>
          <p:cNvPr id="129" name="Google Shape;129;p2"/>
          <p:cNvSpPr txBox="1"/>
          <p:nvPr/>
        </p:nvSpPr>
        <p:spPr>
          <a:xfrm>
            <a:off x="2224263" y="2744236"/>
            <a:ext cx="5853066" cy="3016611"/>
          </a:xfrm>
          <a:prstGeom prst="rect">
            <a:avLst/>
          </a:prstGeom>
          <a:noFill/>
          <a:ln>
            <a:noFill/>
          </a:ln>
        </p:spPr>
        <p:txBody>
          <a:bodyPr spcFirstLastPara="1" wrap="square" lIns="0"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pic>
        <p:nvPicPr>
          <p:cNvPr id="130" name="Google Shape;130;p2"/>
          <p:cNvPicPr preferRelativeResize="0"/>
          <p:nvPr/>
        </p:nvPicPr>
        <p:blipFill rotWithShape="1">
          <a:blip r:embed="rId3">
            <a:alphaModFix/>
          </a:blip>
          <a:srcRect/>
          <a:stretch/>
        </p:blipFill>
        <p:spPr>
          <a:xfrm>
            <a:off x="7524328" y="334673"/>
            <a:ext cx="1162112" cy="1495202"/>
          </a:xfrm>
          <a:prstGeom prst="rect">
            <a:avLst/>
          </a:prstGeom>
          <a:noFill/>
          <a:ln>
            <a:noFill/>
          </a:ln>
        </p:spPr>
      </p:pic>
      <p:pic>
        <p:nvPicPr>
          <p:cNvPr id="2" name="Picture 2">
            <a:extLst>
              <a:ext uri="{FF2B5EF4-FFF2-40B4-BE49-F238E27FC236}">
                <a16:creationId xmlns:a16="http://schemas.microsoft.com/office/drawing/2014/main" id="{4A3518E5-6873-9441-A829-7C1D915D3F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35229" y="1414769"/>
            <a:ext cx="4139871" cy="491865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3"/>
          <p:cNvSpPr txBox="1"/>
          <p:nvPr/>
        </p:nvSpPr>
        <p:spPr>
          <a:xfrm>
            <a:off x="326591" y="3563217"/>
            <a:ext cx="8229240" cy="4114440"/>
          </a:xfrm>
          <a:prstGeom prst="rect">
            <a:avLst/>
          </a:prstGeom>
          <a:noFill/>
          <a:ln>
            <a:noFill/>
          </a:ln>
        </p:spPr>
        <p:txBody>
          <a:bodyPr spcFirstLastPara="1" wrap="square" lIns="0" tIns="45700" rIns="91425" bIns="45700" anchor="t" anchorCtr="0">
            <a:noAutofit/>
          </a:bodyPr>
          <a:lstStyle/>
          <a:p>
            <a:pPr marL="285750" indent="-285750" fontAlgn="base">
              <a:buFont typeface="Arial" panose="020B0604020202020204" pitchFamily="34" charset="0"/>
              <a:buChar char="•"/>
            </a:pPr>
            <a:r>
              <a:rPr lang="sl-SI" sz="1800" dirty="0">
                <a:effectLst/>
                <a:latin typeface="Oswald" pitchFamily="2" charset="77"/>
                <a:ea typeface="SimSun" panose="02010600030101010101" pitchFamily="2" charset="-122"/>
              </a:rPr>
              <a:t>Aktivistki </a:t>
            </a:r>
            <a:r>
              <a:rPr lang="sl-SI" sz="1800" dirty="0" err="1">
                <a:effectLst/>
                <a:latin typeface="Oswald" pitchFamily="2" charset="77"/>
                <a:ea typeface="SimSun" panose="02010600030101010101" pitchFamily="2" charset="-122"/>
              </a:rPr>
              <a:t>Chaimi</a:t>
            </a:r>
            <a:r>
              <a:rPr lang="sl-SI" sz="1800" dirty="0">
                <a:effectLst/>
                <a:latin typeface="Oswald" pitchFamily="2" charset="77"/>
                <a:ea typeface="SimSun" panose="02010600030101010101" pitchFamily="2" charset="-122"/>
              </a:rPr>
              <a:t> </a:t>
            </a:r>
            <a:r>
              <a:rPr lang="sl-SI" sz="1800" dirty="0" err="1">
                <a:effectLst/>
                <a:latin typeface="Oswald" pitchFamily="2" charset="77"/>
                <a:ea typeface="SimSun" panose="02010600030101010101" pitchFamily="2" charset="-122"/>
              </a:rPr>
              <a:t>Issa</a:t>
            </a:r>
            <a:r>
              <a:rPr lang="sl-SI" sz="1800" dirty="0">
                <a:effectLst/>
                <a:latin typeface="Oswald" pitchFamily="2" charset="77"/>
                <a:ea typeface="SimSun" panose="02010600030101010101" pitchFamily="2" charset="-122"/>
              </a:rPr>
              <a:t> je v krvi to, da zagovarja tisto, v kar verjame. Hčerka nekdanjega političnega zapornika oblast opozarja na resnico, tudi če je cena za to njena svoboda.</a:t>
            </a:r>
          </a:p>
          <a:p>
            <a:pPr fontAlgn="base"/>
            <a:endParaRPr lang="sl-SI" sz="1800" dirty="0">
              <a:effectLst/>
              <a:latin typeface="Oswald" pitchFamily="2" charset="77"/>
              <a:ea typeface="SimSun" panose="02010600030101010101" pitchFamily="2" charset="-122"/>
            </a:endParaRPr>
          </a:p>
          <a:p>
            <a:pPr marL="285750" indent="-285750" fontAlgn="base">
              <a:buFont typeface="Arial" panose="020B0604020202020204" pitchFamily="34" charset="0"/>
              <a:buChar char="•"/>
            </a:pPr>
            <a:r>
              <a:rPr lang="sl-SI" sz="1800" dirty="0">
                <a:effectLst/>
                <a:latin typeface="Oswald" pitchFamily="2" charset="77"/>
                <a:ea typeface="SimSun" panose="02010600030101010101" pitchFamily="2" charset="-122"/>
              </a:rPr>
              <a:t>Ko je tunizijski predsednik Kais Saied julija 2021 suspendiral parlament, razrešil premierja in prevzel izvršni nadzor nad državo, sklicujoč se na izredna pooblastila, je bila Chaima ena prvih, ki mu je javno nasprotovala. Od njegovega prevzema oblasti so človekove pravice v Tuniziji bolj ogrožene kot kadar koli prej. Svoboda izražanja je omejena. Kritiki oblasti pristanejo na vojaških sodiščih, pravni sistem pa ne deluje neodvisno. </a:t>
            </a:r>
            <a:endParaRPr lang="en-SI" sz="1800" dirty="0">
              <a:effectLst/>
              <a:latin typeface="Oswald" pitchFamily="2" charset="77"/>
              <a:ea typeface="Times New Roman" panose="02020603050405020304" pitchFamily="18" charset="0"/>
            </a:endParaRPr>
          </a:p>
        </p:txBody>
      </p:sp>
      <p:pic>
        <p:nvPicPr>
          <p:cNvPr id="137" name="Google Shape;137;p3"/>
          <p:cNvPicPr preferRelativeResize="0"/>
          <p:nvPr/>
        </p:nvPicPr>
        <p:blipFill rotWithShape="1">
          <a:blip r:embed="rId3">
            <a:alphaModFix/>
          </a:blip>
          <a:srcRect/>
          <a:stretch/>
        </p:blipFill>
        <p:spPr>
          <a:xfrm>
            <a:off x="0" y="0"/>
            <a:ext cx="9144000" cy="3243925"/>
          </a:xfrm>
          <a:prstGeom prst="rect">
            <a:avLst/>
          </a:prstGeom>
          <a:noFill/>
          <a:ln>
            <a:noFill/>
          </a:ln>
        </p:spPr>
      </p:pic>
      <p:sp>
        <p:nvSpPr>
          <p:cNvPr id="138" name="Google Shape;138;p3"/>
          <p:cNvSpPr/>
          <p:nvPr/>
        </p:nvSpPr>
        <p:spPr>
          <a:xfrm>
            <a:off x="302356" y="928772"/>
            <a:ext cx="1512168" cy="504056"/>
          </a:xfrm>
          <a:prstGeom prst="rect">
            <a:avLst/>
          </a:prstGeom>
          <a:solidFill>
            <a:srgbClr val="FFFF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139" name="Google Shape;139;p3"/>
          <p:cNvSpPr txBox="1"/>
          <p:nvPr/>
        </p:nvSpPr>
        <p:spPr>
          <a:xfrm>
            <a:off x="457200" y="609480"/>
            <a:ext cx="8229240" cy="1142640"/>
          </a:xfrm>
          <a:prstGeom prst="rect">
            <a:avLst/>
          </a:prstGeom>
          <a:noFill/>
          <a:ln>
            <a:noFill/>
          </a:ln>
        </p:spPr>
        <p:txBody>
          <a:bodyPr spcFirstLastPara="1" wrap="square" lIns="0"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Oswald"/>
              <a:buNone/>
            </a:pPr>
            <a:r>
              <a:rPr lang="sl-SI" sz="1800" b="1" i="0" u="none" strike="noStrike" cap="none">
                <a:solidFill>
                  <a:srgbClr val="000000"/>
                </a:solidFill>
                <a:latin typeface="Oswald"/>
                <a:ea typeface="Oswald"/>
                <a:cs typeface="Oswald"/>
                <a:sym typeface="Oswald"/>
              </a:rPr>
              <a:t>Za kaj gre?</a:t>
            </a:r>
            <a:r>
              <a:rPr lang="sl-SI" sz="1800" b="0" i="0" u="none" strike="noStrike" cap="none">
                <a:solidFill>
                  <a:srgbClr val="000000"/>
                </a:solidFill>
                <a:latin typeface="Oswald"/>
                <a:ea typeface="Oswald"/>
                <a:cs typeface="Oswald"/>
                <a:sym typeface="Oswald"/>
              </a:rPr>
              <a:t> </a:t>
            </a:r>
            <a:endParaRPr/>
          </a:p>
        </p:txBody>
      </p:sp>
      <p:pic>
        <p:nvPicPr>
          <p:cNvPr id="140" name="Google Shape;140;p3"/>
          <p:cNvPicPr preferRelativeResize="0"/>
          <p:nvPr/>
        </p:nvPicPr>
        <p:blipFill rotWithShape="1">
          <a:blip r:embed="rId4">
            <a:alphaModFix/>
          </a:blip>
          <a:srcRect/>
          <a:stretch/>
        </p:blipFill>
        <p:spPr>
          <a:xfrm>
            <a:off x="7380312" y="258946"/>
            <a:ext cx="1288555" cy="165788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4"/>
          <p:cNvSpPr txBox="1"/>
          <p:nvPr/>
        </p:nvSpPr>
        <p:spPr>
          <a:xfrm>
            <a:off x="326591" y="3563217"/>
            <a:ext cx="7773801" cy="2530079"/>
          </a:xfrm>
          <a:prstGeom prst="rect">
            <a:avLst/>
          </a:prstGeom>
          <a:noFill/>
          <a:ln>
            <a:noFill/>
          </a:ln>
        </p:spPr>
        <p:txBody>
          <a:bodyPr spcFirstLastPara="1" wrap="square" lIns="0" tIns="45700" rIns="91425" bIns="45700" anchor="t" anchorCtr="0">
            <a:noAutofit/>
          </a:bodyPr>
          <a:lstStyle/>
          <a:p>
            <a:pPr fontAlgn="base"/>
            <a:r>
              <a:rPr lang="sl-SI" sz="1800" dirty="0">
                <a:effectLst/>
                <a:latin typeface="Oswald" pitchFamily="2" charset="77"/>
                <a:ea typeface="Times New Roman" panose="02020603050405020304" pitchFamily="18" charset="0"/>
              </a:rPr>
              <a:t>Po srečanju s tujimi diplomati in drugimi tunizijskimi opozicijskimi osebnostmi, da bi razpravljali o političnih razmerah v Tuniziji, je bila Chaima 22. februarja 2023 aretirana v okviru preiskave zaradi domnevne zarote. Po več kot štirih mesecih samovoljnega pripora so jo 13. julija izpustili, vendar sodni postopek še poteka in oblasti so ji prepovedale potovanja v tujino in pojavljanja v javnih prostorih. Vojaško sodišče preiskuje tudi Chaimo zaradi kritiziranja oblasti v radijski oddaji. Grozijo ji desetletja zapora.</a:t>
            </a:r>
            <a:endParaRPr lang="en-SI" sz="1800" dirty="0">
              <a:effectLst/>
              <a:latin typeface="Oswald" pitchFamily="2" charset="77"/>
              <a:ea typeface="Times New Roman" panose="02020603050405020304" pitchFamily="18" charset="0"/>
            </a:endParaRPr>
          </a:p>
          <a:p>
            <a:pPr marL="285750" marR="0" lvl="0" indent="-171450" algn="l" rtl="0">
              <a:spcBef>
                <a:spcPts val="0"/>
              </a:spcBef>
              <a:spcAft>
                <a:spcPts val="0"/>
              </a:spcAft>
              <a:buClr>
                <a:schemeClr val="dk1"/>
              </a:buClr>
              <a:buSzPts val="1800"/>
              <a:buFont typeface="Arial"/>
              <a:buNone/>
            </a:pPr>
            <a:endParaRPr sz="1800" dirty="0">
              <a:solidFill>
                <a:schemeClr val="dk1"/>
              </a:solidFill>
              <a:latin typeface="Oswald"/>
              <a:ea typeface="Oswald"/>
              <a:cs typeface="Oswald"/>
              <a:sym typeface="Oswald"/>
            </a:endParaRPr>
          </a:p>
        </p:txBody>
      </p:sp>
      <p:pic>
        <p:nvPicPr>
          <p:cNvPr id="146" name="Google Shape;146;p4"/>
          <p:cNvPicPr preferRelativeResize="0"/>
          <p:nvPr/>
        </p:nvPicPr>
        <p:blipFill rotWithShape="1">
          <a:blip r:embed="rId3">
            <a:alphaModFix/>
          </a:blip>
          <a:srcRect/>
          <a:stretch/>
        </p:blipFill>
        <p:spPr>
          <a:xfrm>
            <a:off x="0" y="0"/>
            <a:ext cx="9144000" cy="3243925"/>
          </a:xfrm>
          <a:prstGeom prst="rect">
            <a:avLst/>
          </a:prstGeom>
          <a:noFill/>
          <a:ln>
            <a:noFill/>
          </a:ln>
        </p:spPr>
      </p:pic>
      <p:sp>
        <p:nvSpPr>
          <p:cNvPr id="147" name="Google Shape;147;p4"/>
          <p:cNvSpPr/>
          <p:nvPr/>
        </p:nvSpPr>
        <p:spPr>
          <a:xfrm>
            <a:off x="302356" y="928772"/>
            <a:ext cx="1512168" cy="504056"/>
          </a:xfrm>
          <a:prstGeom prst="rect">
            <a:avLst/>
          </a:prstGeom>
          <a:solidFill>
            <a:srgbClr val="FFFF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148" name="Google Shape;148;p4"/>
          <p:cNvSpPr txBox="1"/>
          <p:nvPr/>
        </p:nvSpPr>
        <p:spPr>
          <a:xfrm>
            <a:off x="457200" y="609480"/>
            <a:ext cx="8229240" cy="1142640"/>
          </a:xfrm>
          <a:prstGeom prst="rect">
            <a:avLst/>
          </a:prstGeom>
          <a:noFill/>
          <a:ln>
            <a:noFill/>
          </a:ln>
        </p:spPr>
        <p:txBody>
          <a:bodyPr spcFirstLastPara="1" wrap="square" lIns="0"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Oswald"/>
              <a:buNone/>
            </a:pPr>
            <a:r>
              <a:rPr lang="sl-SI" sz="1800" b="1" i="0" u="none" strike="noStrike" cap="none">
                <a:solidFill>
                  <a:srgbClr val="000000"/>
                </a:solidFill>
                <a:latin typeface="Oswald"/>
                <a:ea typeface="Oswald"/>
                <a:cs typeface="Oswald"/>
                <a:sym typeface="Oswald"/>
              </a:rPr>
              <a:t>Za kaj gre?</a:t>
            </a:r>
            <a:r>
              <a:rPr lang="sl-SI" sz="1800" b="0" i="0" u="none" strike="noStrike" cap="none">
                <a:solidFill>
                  <a:srgbClr val="000000"/>
                </a:solidFill>
                <a:latin typeface="Oswald"/>
                <a:ea typeface="Oswald"/>
                <a:cs typeface="Oswald"/>
                <a:sym typeface="Oswald"/>
              </a:rPr>
              <a:t> </a:t>
            </a:r>
            <a:endParaRPr/>
          </a:p>
        </p:txBody>
      </p:sp>
      <p:pic>
        <p:nvPicPr>
          <p:cNvPr id="149" name="Google Shape;149;p4"/>
          <p:cNvPicPr preferRelativeResize="0"/>
          <p:nvPr/>
        </p:nvPicPr>
        <p:blipFill rotWithShape="1">
          <a:blip r:embed="rId4">
            <a:alphaModFix/>
          </a:blip>
          <a:srcRect/>
          <a:stretch/>
        </p:blipFill>
        <p:spPr>
          <a:xfrm>
            <a:off x="7380312" y="258946"/>
            <a:ext cx="1288555" cy="1657886"/>
          </a:xfrm>
          <a:prstGeom prst="rect">
            <a:avLst/>
          </a:prstGeom>
          <a:noFill/>
          <a:ln>
            <a:noFill/>
          </a:ln>
        </p:spPr>
      </p:pic>
      <p:sp>
        <p:nvSpPr>
          <p:cNvPr id="150" name="Google Shape;150;p4"/>
          <p:cNvSpPr txBox="1"/>
          <p:nvPr/>
        </p:nvSpPr>
        <p:spPr>
          <a:xfrm>
            <a:off x="1343025" y="4100525"/>
            <a:ext cx="7829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pic>
        <p:nvPicPr>
          <p:cNvPr id="155" name="Google Shape;155;g19162def431_0_7"/>
          <p:cNvPicPr preferRelativeResize="0"/>
          <p:nvPr/>
        </p:nvPicPr>
        <p:blipFill rotWithShape="1">
          <a:blip r:embed="rId3">
            <a:alphaModFix/>
          </a:blip>
          <a:srcRect/>
          <a:stretch/>
        </p:blipFill>
        <p:spPr>
          <a:xfrm>
            <a:off x="0" y="0"/>
            <a:ext cx="9144000" cy="3243925"/>
          </a:xfrm>
          <a:prstGeom prst="rect">
            <a:avLst/>
          </a:prstGeom>
          <a:noFill/>
          <a:ln>
            <a:noFill/>
          </a:ln>
        </p:spPr>
      </p:pic>
      <p:pic>
        <p:nvPicPr>
          <p:cNvPr id="156" name="Google Shape;156;g19162def431_0_7"/>
          <p:cNvPicPr preferRelativeResize="0"/>
          <p:nvPr/>
        </p:nvPicPr>
        <p:blipFill rotWithShape="1">
          <a:blip r:embed="rId4">
            <a:alphaModFix/>
          </a:blip>
          <a:srcRect/>
          <a:stretch/>
        </p:blipFill>
        <p:spPr>
          <a:xfrm>
            <a:off x="7380312" y="258946"/>
            <a:ext cx="1288555" cy="1657886"/>
          </a:xfrm>
          <a:prstGeom prst="rect">
            <a:avLst/>
          </a:prstGeom>
          <a:noFill/>
          <a:ln>
            <a:noFill/>
          </a:ln>
        </p:spPr>
      </p:pic>
      <p:sp>
        <p:nvSpPr>
          <p:cNvPr id="157" name="Google Shape;157;g19162def431_0_7"/>
          <p:cNvSpPr/>
          <p:nvPr/>
        </p:nvSpPr>
        <p:spPr>
          <a:xfrm>
            <a:off x="302356" y="928772"/>
            <a:ext cx="1512300" cy="504000"/>
          </a:xfrm>
          <a:prstGeom prst="rect">
            <a:avLst/>
          </a:prstGeom>
          <a:solidFill>
            <a:srgbClr val="FFFF00"/>
          </a:solid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800"/>
              <a:buFont typeface="Oswald"/>
              <a:buNone/>
            </a:pPr>
            <a:r>
              <a:rPr lang="sl-SI" sz="1800" b="1">
                <a:solidFill>
                  <a:schemeClr val="dk1"/>
                </a:solidFill>
                <a:latin typeface="Oswald"/>
                <a:ea typeface="Oswald"/>
                <a:cs typeface="Oswald"/>
                <a:sym typeface="Oswald"/>
              </a:rPr>
              <a:t>Za kaj gre?</a:t>
            </a:r>
            <a:r>
              <a:rPr lang="sl-SI" sz="1800">
                <a:solidFill>
                  <a:schemeClr val="dk1"/>
                </a:solidFill>
                <a:latin typeface="Oswald"/>
                <a:ea typeface="Oswald"/>
                <a:cs typeface="Oswald"/>
                <a:sym typeface="Oswald"/>
              </a:rPr>
              <a:t> </a:t>
            </a:r>
            <a:endParaRPr>
              <a:solidFill>
                <a:schemeClr val="dk1"/>
              </a:solidFill>
            </a:endParaRPr>
          </a:p>
        </p:txBody>
      </p:sp>
      <p:sp>
        <p:nvSpPr>
          <p:cNvPr id="158" name="Google Shape;158;g19162def431_0_7"/>
          <p:cNvSpPr txBox="1"/>
          <p:nvPr/>
        </p:nvSpPr>
        <p:spPr>
          <a:xfrm>
            <a:off x="302356" y="3528601"/>
            <a:ext cx="8366400" cy="2677626"/>
          </a:xfrm>
          <a:prstGeom prst="rect">
            <a:avLst/>
          </a:prstGeom>
          <a:noFill/>
          <a:ln>
            <a:noFill/>
          </a:ln>
        </p:spPr>
        <p:txBody>
          <a:bodyPr spcFirstLastPara="1" wrap="square" lIns="91425" tIns="91425" rIns="91425" bIns="91425" anchor="t" anchorCtr="0">
            <a:spAutoFit/>
          </a:bodyPr>
          <a:lstStyle/>
          <a:p>
            <a:pPr fontAlgn="base"/>
            <a:r>
              <a:rPr lang="sl-SI" sz="1800" dirty="0">
                <a:effectLst/>
                <a:latin typeface="Oswald" pitchFamily="2" charset="77"/>
                <a:ea typeface="Times New Roman" panose="02020603050405020304" pitchFamily="18" charset="0"/>
              </a:rPr>
              <a:t>Toda Chaima ne bo odnehala. V sodnikovi pisarni je Chaima vzkliknila: »Je to Tunizija? Je to Tunizija, kjer sva študirala, ti in jaz? Je to Tunizija, o kateri smo sanjali?« </a:t>
            </a:r>
          </a:p>
          <a:p>
            <a:pPr fontAlgn="base"/>
            <a:endParaRPr lang="sl-SI" sz="1800" dirty="0">
              <a:latin typeface="Oswald" pitchFamily="2" charset="77"/>
              <a:ea typeface="Times New Roman" panose="02020603050405020304" pitchFamily="18" charset="0"/>
            </a:endParaRPr>
          </a:p>
          <a:p>
            <a:pPr fontAlgn="base"/>
            <a:r>
              <a:rPr lang="sl-SI" sz="1800" dirty="0">
                <a:effectLst/>
                <a:latin typeface="Oswald" pitchFamily="2" charset="77"/>
                <a:ea typeface="Times New Roman" panose="02020603050405020304" pitchFamily="18" charset="0"/>
              </a:rPr>
              <a:t>Ko so jo odpeljali v zapor, obkrožena s policisti, se je Chaima nasmehnila, dvignila pest in zapela himno.</a:t>
            </a:r>
          </a:p>
          <a:p>
            <a:pPr fontAlgn="base"/>
            <a:endParaRPr lang="en-SI" sz="1800" dirty="0">
              <a:effectLst/>
              <a:latin typeface="Oswald" pitchFamily="2" charset="77"/>
              <a:ea typeface="Times New Roman" panose="02020603050405020304" pitchFamily="18" charset="0"/>
            </a:endParaRPr>
          </a:p>
          <a:p>
            <a:pPr fontAlgn="base"/>
            <a:endParaRPr lang="sl-SI" sz="1800" b="1" dirty="0">
              <a:effectLst/>
              <a:latin typeface="Oswald" pitchFamily="2" charset="77"/>
              <a:ea typeface="Times New Roman" panose="02020603050405020304" pitchFamily="18" charset="0"/>
            </a:endParaRPr>
          </a:p>
          <a:p>
            <a:pPr fontAlgn="base"/>
            <a:r>
              <a:rPr lang="sl-SI" sz="1800" b="1" dirty="0">
                <a:effectLst/>
                <a:latin typeface="Oswald" pitchFamily="2" charset="77"/>
                <a:ea typeface="Times New Roman" panose="02020603050405020304" pitchFamily="18" charset="0"/>
              </a:rPr>
              <a:t>Zahtevajte svobodo za Chaimo Issa.</a:t>
            </a:r>
            <a:endParaRPr lang="en-SI" sz="1800" dirty="0">
              <a:effectLst/>
              <a:latin typeface="Oswald" pitchFamily="2" charset="77"/>
              <a:ea typeface="Times New Roman" panose="02020603050405020304" pitchFamily="18" charset="0"/>
            </a:endParaRPr>
          </a:p>
          <a:p>
            <a:pPr marL="0" lvl="0" indent="0" algn="l" rtl="0">
              <a:spcBef>
                <a:spcPts val="0"/>
              </a:spcBef>
              <a:spcAft>
                <a:spcPts val="0"/>
              </a:spcAft>
              <a:buNone/>
            </a:pPr>
            <a:endParaRPr sz="1800" dirty="0">
              <a:solidFill>
                <a:schemeClr val="dk1"/>
              </a:solidFill>
              <a:latin typeface="Oswald"/>
              <a:ea typeface="Oswald"/>
              <a:cs typeface="Oswald"/>
              <a:sym typeface="Oswa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5"/>
          <p:cNvSpPr txBox="1"/>
          <p:nvPr/>
        </p:nvSpPr>
        <p:spPr>
          <a:xfrm>
            <a:off x="701818" y="371398"/>
            <a:ext cx="8229240" cy="1142640"/>
          </a:xfrm>
          <a:prstGeom prst="rect">
            <a:avLst/>
          </a:prstGeom>
          <a:noFill/>
          <a:ln>
            <a:noFill/>
          </a:ln>
        </p:spPr>
        <p:txBody>
          <a:bodyPr spcFirstLastPara="1" wrap="square" lIns="0" tIns="45700" rIns="91425" bIns="45700" anchor="ctr" anchorCtr="0">
            <a:noAutofit/>
          </a:bodyPr>
          <a:lstStyle/>
          <a:p>
            <a:pPr marL="0" marR="0" lvl="0" indent="0" algn="l" rtl="0">
              <a:spcBef>
                <a:spcPts val="0"/>
              </a:spcBef>
              <a:spcAft>
                <a:spcPts val="0"/>
              </a:spcAft>
              <a:buNone/>
            </a:pPr>
            <a:endParaRPr sz="1800" dirty="0">
              <a:solidFill>
                <a:schemeClr val="dk1"/>
              </a:solidFill>
              <a:latin typeface="Arial"/>
              <a:ea typeface="Arial"/>
              <a:cs typeface="Arial"/>
              <a:sym typeface="Arial"/>
            </a:endParaRPr>
          </a:p>
          <a:p>
            <a:r>
              <a:rPr lang="sl-SI" sz="1800" b="1" dirty="0">
                <a:effectLst/>
                <a:latin typeface="Oswald" pitchFamily="2" charset="77"/>
                <a:ea typeface="Times New Roman" panose="02020603050405020304" pitchFamily="18" charset="0"/>
              </a:rPr>
              <a:t>PIŠITE PREDSEDNIKU TUNIZIJE </a:t>
            </a:r>
            <a:endParaRPr lang="en-SI" sz="1800" dirty="0">
              <a:effectLst/>
              <a:latin typeface="Oswald" pitchFamily="2" charset="77"/>
              <a:ea typeface="Times New Roman" panose="02020603050405020304" pitchFamily="18" charset="0"/>
            </a:endParaRPr>
          </a:p>
        </p:txBody>
      </p:sp>
      <p:sp>
        <p:nvSpPr>
          <p:cNvPr id="164" name="Google Shape;164;p5"/>
          <p:cNvSpPr txBox="1"/>
          <p:nvPr/>
        </p:nvSpPr>
        <p:spPr>
          <a:xfrm>
            <a:off x="457200" y="1981080"/>
            <a:ext cx="8229240" cy="4114440"/>
          </a:xfrm>
          <a:prstGeom prst="rect">
            <a:avLst/>
          </a:prstGeom>
          <a:noFill/>
          <a:ln>
            <a:noFill/>
          </a:ln>
        </p:spPr>
        <p:txBody>
          <a:bodyPr spcFirstLastPara="1" wrap="square" lIns="0" tIns="45700" rIns="91425" bIns="45700" anchor="t" anchorCtr="0">
            <a:noAutofit/>
          </a:bodyPr>
          <a:lstStyle/>
          <a:p>
            <a:pPr fontAlgn="base"/>
            <a:r>
              <a:rPr lang="sl-SI" sz="1800" dirty="0">
                <a:effectLst/>
                <a:latin typeface="Oswald" pitchFamily="2" charset="77"/>
                <a:ea typeface="Times New Roman" panose="02020603050405020304" pitchFamily="18" charset="0"/>
              </a:rPr>
              <a:t>Pozovite tunizijske oblasti, naj takoj opustijo neutemeljeno preiskavo in druge omejitve proti Chaimi Issi, saj so povezane izključno z uveljavljanjem njenih človekovih pravic.</a:t>
            </a:r>
            <a:endParaRPr lang="en-SI" sz="1800" dirty="0">
              <a:effectLst/>
              <a:latin typeface="Oswald" pitchFamily="2" charset="77"/>
              <a:ea typeface="Times New Roman" panose="02020603050405020304" pitchFamily="18" charset="0"/>
            </a:endParaRPr>
          </a:p>
          <a:p>
            <a:pPr marL="0" marR="0" lvl="0" indent="0" algn="l" rtl="0">
              <a:spcBef>
                <a:spcPts val="0"/>
              </a:spcBef>
              <a:spcAft>
                <a:spcPts val="0"/>
              </a:spcAft>
              <a:buNone/>
            </a:pPr>
            <a:r>
              <a:rPr lang="sl-SI" sz="1800" dirty="0">
                <a:solidFill>
                  <a:schemeClr val="dk1"/>
                </a:solidFill>
                <a:latin typeface="Oswald" pitchFamily="2" charset="77"/>
                <a:ea typeface="Oswald"/>
                <a:cs typeface="Oswald"/>
                <a:sym typeface="Oswald"/>
              </a:rPr>
              <a:t>  </a:t>
            </a:r>
          </a:p>
          <a:p>
            <a:pPr marL="0" marR="0" lvl="0" indent="0" algn="l" rtl="0">
              <a:spcBef>
                <a:spcPts val="0"/>
              </a:spcBef>
              <a:spcAft>
                <a:spcPts val="0"/>
              </a:spcAft>
              <a:buNone/>
            </a:pPr>
            <a:endParaRPr lang="sl-SI" sz="1800" dirty="0">
              <a:solidFill>
                <a:schemeClr val="dk1"/>
              </a:solidFill>
              <a:latin typeface="Oswald" pitchFamily="2" charset="77"/>
              <a:ea typeface="Oswald"/>
              <a:cs typeface="Oswald"/>
              <a:sym typeface="Oswald"/>
            </a:endParaRPr>
          </a:p>
          <a:p>
            <a:pPr marL="0" marR="0" lvl="0" indent="0" algn="l" rtl="0">
              <a:spcBef>
                <a:spcPts val="0"/>
              </a:spcBef>
              <a:spcAft>
                <a:spcPts val="0"/>
              </a:spcAft>
              <a:buNone/>
            </a:pPr>
            <a:endParaRPr lang="sl-SI" sz="1800" dirty="0">
              <a:solidFill>
                <a:schemeClr val="dk1"/>
              </a:solidFill>
              <a:latin typeface="Oswald" pitchFamily="2" charset="77"/>
              <a:ea typeface="Oswald"/>
              <a:cs typeface="Oswald"/>
              <a:sym typeface="Oswald"/>
            </a:endParaRPr>
          </a:p>
          <a:p>
            <a:pPr marL="0" marR="0" lvl="0" indent="0" algn="l" rtl="0">
              <a:spcBef>
                <a:spcPts val="0"/>
              </a:spcBef>
              <a:spcAft>
                <a:spcPts val="0"/>
              </a:spcAft>
              <a:buNone/>
            </a:pPr>
            <a:endParaRPr lang="sl-SI" sz="1800" dirty="0">
              <a:solidFill>
                <a:schemeClr val="dk1"/>
              </a:solidFill>
              <a:latin typeface="Oswald" pitchFamily="2" charset="77"/>
              <a:sym typeface="Oswald"/>
            </a:endParaRPr>
          </a:p>
          <a:p>
            <a:pPr marL="0" marR="0" lvl="0" indent="0" algn="l" rtl="0">
              <a:spcBef>
                <a:spcPts val="0"/>
              </a:spcBef>
              <a:spcAft>
                <a:spcPts val="0"/>
              </a:spcAft>
              <a:buNone/>
            </a:pPr>
            <a:endParaRPr lang="sl-SI" sz="1800" dirty="0">
              <a:solidFill>
                <a:schemeClr val="dk1"/>
              </a:solidFill>
              <a:latin typeface="Oswald" pitchFamily="2" charset="77"/>
              <a:sym typeface="Oswald"/>
            </a:endParaRPr>
          </a:p>
          <a:p>
            <a:pPr marL="0" marR="0" lvl="0" indent="0" algn="l" rtl="0">
              <a:spcBef>
                <a:spcPts val="0"/>
              </a:spcBef>
              <a:spcAft>
                <a:spcPts val="0"/>
              </a:spcAft>
              <a:buNone/>
            </a:pPr>
            <a:endParaRPr lang="sl-SI" sz="1800" dirty="0">
              <a:solidFill>
                <a:schemeClr val="dk1"/>
              </a:solidFill>
              <a:latin typeface="Oswald" pitchFamily="2" charset="77"/>
              <a:sym typeface="Oswald"/>
            </a:endParaRPr>
          </a:p>
          <a:p>
            <a:pPr marL="0" marR="0" lvl="0" indent="0" algn="l" rtl="0">
              <a:spcBef>
                <a:spcPts val="0"/>
              </a:spcBef>
              <a:spcAft>
                <a:spcPts val="0"/>
              </a:spcAft>
              <a:buNone/>
            </a:pPr>
            <a:endParaRPr lang="sl-SI" sz="1800" dirty="0">
              <a:solidFill>
                <a:schemeClr val="dk1"/>
              </a:solidFill>
              <a:latin typeface="Oswald" pitchFamily="2" charset="77"/>
              <a:sym typeface="Oswald"/>
            </a:endParaRPr>
          </a:p>
          <a:p>
            <a:pPr marL="0" marR="0" lvl="0" indent="0" algn="l" rtl="0">
              <a:spcBef>
                <a:spcPts val="0"/>
              </a:spcBef>
              <a:spcAft>
                <a:spcPts val="0"/>
              </a:spcAft>
              <a:buNone/>
            </a:pPr>
            <a:endParaRPr lang="sl-SI" sz="1800" dirty="0">
              <a:solidFill>
                <a:schemeClr val="dk1"/>
              </a:solidFill>
              <a:latin typeface="Oswald" pitchFamily="2" charset="77"/>
              <a:sym typeface="Oswald"/>
            </a:endParaRPr>
          </a:p>
          <a:p>
            <a:pPr marL="0" marR="0" lvl="0" indent="0" algn="l" rtl="0">
              <a:spcBef>
                <a:spcPts val="0"/>
              </a:spcBef>
              <a:spcAft>
                <a:spcPts val="0"/>
              </a:spcAft>
              <a:buNone/>
            </a:pPr>
            <a:endParaRPr lang="sl-SI" sz="1800" dirty="0">
              <a:solidFill>
                <a:schemeClr val="dk1"/>
              </a:solidFill>
              <a:latin typeface="Oswald" pitchFamily="2" charset="77"/>
              <a:sym typeface="Oswald"/>
            </a:endParaRPr>
          </a:p>
          <a:p>
            <a:pPr marL="0" marR="0" lvl="0" indent="0" algn="l" rtl="0">
              <a:spcBef>
                <a:spcPts val="0"/>
              </a:spcBef>
              <a:spcAft>
                <a:spcPts val="0"/>
              </a:spcAft>
              <a:buNone/>
            </a:pPr>
            <a:endParaRPr lang="sl-SI" sz="1800" dirty="0">
              <a:solidFill>
                <a:schemeClr val="dk1"/>
              </a:solidFill>
              <a:latin typeface="Oswald" pitchFamily="2" charset="77"/>
              <a:sym typeface="Oswald"/>
            </a:endParaRPr>
          </a:p>
          <a:p>
            <a:pPr>
              <a:lnSpc>
                <a:spcPts val="1200"/>
              </a:lnSpc>
              <a:spcAft>
                <a:spcPts val="1230"/>
              </a:spcAft>
            </a:pPr>
            <a:endParaRPr lang="sl-SI" sz="1800" dirty="0">
              <a:solidFill>
                <a:srgbClr val="000000"/>
              </a:solidFill>
              <a:effectLst/>
              <a:latin typeface="Oswald" pitchFamily="2" charset="77"/>
              <a:ea typeface="Times New Roman" panose="02020603050405020304" pitchFamily="18" charset="0"/>
              <a:cs typeface="AmnestyTradeGothic"/>
            </a:endParaRPr>
          </a:p>
          <a:p>
            <a:pPr>
              <a:lnSpc>
                <a:spcPts val="1200"/>
              </a:lnSpc>
              <a:spcAft>
                <a:spcPts val="1230"/>
              </a:spcAft>
            </a:pPr>
            <a:r>
              <a:rPr lang="sl-SI" sz="1800" dirty="0">
                <a:solidFill>
                  <a:srgbClr val="000000"/>
                </a:solidFill>
                <a:effectLst/>
                <a:latin typeface="Oswald" pitchFamily="2" charset="77"/>
                <a:ea typeface="Times New Roman" panose="02020603050405020304" pitchFamily="18" charset="0"/>
                <a:cs typeface="AmnestyTradeGothic"/>
              </a:rPr>
              <a:t>Svoja pisma pošljite na Amnesty International Slovenije (Dunajska cesta 5, 1000 Ljubljana), kjer </a:t>
            </a:r>
          </a:p>
          <a:p>
            <a:pPr>
              <a:lnSpc>
                <a:spcPts val="1200"/>
              </a:lnSpc>
              <a:spcAft>
                <a:spcPts val="1230"/>
              </a:spcAft>
            </a:pPr>
            <a:r>
              <a:rPr lang="sl-SI" sz="1800" dirty="0">
                <a:solidFill>
                  <a:srgbClr val="000000"/>
                </a:solidFill>
                <a:effectLst/>
                <a:latin typeface="Oswald" pitchFamily="2" charset="77"/>
                <a:ea typeface="Times New Roman" panose="02020603050405020304" pitchFamily="18" charset="0"/>
                <a:cs typeface="AmnestyTradeGothic"/>
              </a:rPr>
              <a:t>jih bomo zbrali in poslali naprej.</a:t>
            </a:r>
            <a:endParaRPr lang="en-SI" sz="1800" dirty="0">
              <a:solidFill>
                <a:srgbClr val="000000"/>
              </a:solidFill>
              <a:effectLst/>
              <a:latin typeface="Oswald" pitchFamily="2" charset="77"/>
              <a:ea typeface="Times New Roman" panose="02020603050405020304" pitchFamily="18" charset="0"/>
              <a:cs typeface="Times New Roman" panose="02020603050405020304" pitchFamily="18" charset="0"/>
            </a:endParaRPr>
          </a:p>
          <a:p>
            <a:r>
              <a:rPr lang="sl-SI" sz="1800" dirty="0">
                <a:effectLst/>
                <a:latin typeface="Calibri" panose="020F0502020204030204" pitchFamily="34" charset="0"/>
                <a:ea typeface="SimSun" panose="02010600030101010101" pitchFamily="2" charset="-122"/>
                <a:cs typeface="Arial" panose="020B0604020202020204" pitchFamily="34" charset="0"/>
              </a:rPr>
              <a:t> </a:t>
            </a:r>
            <a:endParaRPr lang="en-SI" sz="1800" dirty="0">
              <a:effectLst/>
              <a:latin typeface="Times New Roman" panose="02020603050405020304" pitchFamily="18" charset="0"/>
              <a:ea typeface="Times New Roman" panose="02020603050405020304" pitchFamily="18" charset="0"/>
            </a:endParaRPr>
          </a:p>
          <a:p>
            <a:pPr marL="0" marR="0" lvl="0" indent="0" algn="l" rtl="0">
              <a:spcBef>
                <a:spcPts val="0"/>
              </a:spcBef>
              <a:spcAft>
                <a:spcPts val="0"/>
              </a:spcAft>
              <a:buNone/>
            </a:pPr>
            <a:endParaRPr dirty="0">
              <a:latin typeface="Oswald" pitchFamily="2" charset="77"/>
            </a:endParaRPr>
          </a:p>
        </p:txBody>
      </p:sp>
      <p:pic>
        <p:nvPicPr>
          <p:cNvPr id="165" name="Google Shape;165;p5"/>
          <p:cNvPicPr preferRelativeResize="0"/>
          <p:nvPr/>
        </p:nvPicPr>
        <p:blipFill rotWithShape="1">
          <a:blip r:embed="rId3">
            <a:alphaModFix/>
          </a:blip>
          <a:srcRect/>
          <a:stretch/>
        </p:blipFill>
        <p:spPr>
          <a:xfrm>
            <a:off x="7523524" y="371398"/>
            <a:ext cx="1162112" cy="1495202"/>
          </a:xfrm>
          <a:prstGeom prst="rect">
            <a:avLst/>
          </a:prstGeom>
          <a:noFill/>
          <a:ln>
            <a:noFill/>
          </a:ln>
        </p:spPr>
      </p:pic>
      <p:sp>
        <p:nvSpPr>
          <p:cNvPr id="166" name="Google Shape;166;p5"/>
          <p:cNvSpPr/>
          <p:nvPr/>
        </p:nvSpPr>
        <p:spPr>
          <a:xfrm>
            <a:off x="2339752" y="3501008"/>
            <a:ext cx="4608512" cy="1728192"/>
          </a:xfrm>
          <a:prstGeom prst="rect">
            <a:avLst/>
          </a:prstGeom>
          <a:solidFill>
            <a:srgbClr val="FFFF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sl-SI" sz="1800" b="1" dirty="0">
                <a:solidFill>
                  <a:schemeClr val="dk1"/>
                </a:solidFill>
                <a:latin typeface="Oswald" pitchFamily="2" charset="77"/>
              </a:rPr>
              <a:t>NASLAVLJANJE: Your Excellency</a:t>
            </a:r>
            <a:endParaRPr sz="1800" dirty="0">
              <a:solidFill>
                <a:schemeClr val="dk1"/>
              </a:solidFill>
              <a:latin typeface="Oswald" pitchFamily="2" charset="77"/>
              <a:ea typeface="Oswald"/>
              <a:cs typeface="Oswald"/>
              <a:sym typeface="Oswald"/>
            </a:endParaRPr>
          </a:p>
          <a:p>
            <a:pPr marL="0" marR="0" lvl="0" indent="0" algn="ctr" rtl="0">
              <a:spcBef>
                <a:spcPts val="0"/>
              </a:spcBef>
              <a:spcAft>
                <a:spcPts val="0"/>
              </a:spcAft>
              <a:buNone/>
            </a:pPr>
            <a:endParaRPr sz="1800" dirty="0">
              <a:solidFill>
                <a:schemeClr val="l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6"/>
          <p:cNvSpPr txBox="1"/>
          <p:nvPr/>
        </p:nvSpPr>
        <p:spPr>
          <a:xfrm>
            <a:off x="323528" y="489198"/>
            <a:ext cx="8229240" cy="1142640"/>
          </a:xfrm>
          <a:prstGeom prst="rect">
            <a:avLst/>
          </a:prstGeom>
          <a:noFill/>
          <a:ln>
            <a:noFill/>
          </a:ln>
        </p:spPr>
        <p:txBody>
          <a:bodyPr spcFirstLastPara="1" wrap="square" lIns="0" tIns="45700" rIns="91425" bIns="45700" anchor="ctr" anchorCtr="0">
            <a:noAutofit/>
          </a:bodyPr>
          <a:lstStyle/>
          <a:p>
            <a:pPr marL="0" marR="0" lvl="0" indent="0" algn="l" rtl="0">
              <a:spcBef>
                <a:spcPts val="0"/>
              </a:spcBef>
              <a:spcAft>
                <a:spcPts val="0"/>
              </a:spcAft>
              <a:buNone/>
            </a:pPr>
            <a:endParaRPr sz="1800" dirty="0">
              <a:solidFill>
                <a:schemeClr val="dk1"/>
              </a:solidFill>
              <a:latin typeface="Arial"/>
              <a:ea typeface="Arial"/>
              <a:cs typeface="Arial"/>
              <a:sym typeface="Arial"/>
            </a:endParaRPr>
          </a:p>
          <a:p>
            <a:pPr marL="0" marR="0" lvl="0" indent="0" algn="l" rtl="0">
              <a:spcBef>
                <a:spcPts val="0"/>
              </a:spcBef>
              <a:spcAft>
                <a:spcPts val="0"/>
              </a:spcAft>
              <a:buNone/>
            </a:pPr>
            <a:r>
              <a:rPr lang="sl-SI" sz="1600" b="1" dirty="0">
                <a:solidFill>
                  <a:srgbClr val="000000"/>
                </a:solidFill>
                <a:effectLst/>
                <a:latin typeface="Oswald" pitchFamily="2" charset="77"/>
                <a:ea typeface="Times New Roman" panose="02020603050405020304" pitchFamily="18" charset="0"/>
              </a:rPr>
              <a:t>POKAŽITE </a:t>
            </a:r>
            <a:r>
              <a:rPr lang="sl-SI" sz="1600" b="1" dirty="0">
                <a:latin typeface="Oswald" pitchFamily="2" charset="77"/>
                <a:ea typeface="Times New Roman" panose="02020603050405020304" pitchFamily="18" charset="0"/>
              </a:rPr>
              <a:t>CHAIMI, DA NI SAMA</a:t>
            </a:r>
            <a:endParaRPr lang="sl-SI" sz="1600" b="1" dirty="0">
              <a:solidFill>
                <a:srgbClr val="000000"/>
              </a:solidFill>
              <a:effectLst/>
              <a:latin typeface="Oswald" pitchFamily="2" charset="77"/>
              <a:ea typeface="Times New Roman" panose="02020603050405020304" pitchFamily="18" charset="0"/>
            </a:endParaRPr>
          </a:p>
        </p:txBody>
      </p:sp>
      <p:sp>
        <p:nvSpPr>
          <p:cNvPr id="172" name="Google Shape;172;p6"/>
          <p:cNvSpPr txBox="1"/>
          <p:nvPr/>
        </p:nvSpPr>
        <p:spPr>
          <a:xfrm>
            <a:off x="458364" y="1866600"/>
            <a:ext cx="8229240" cy="4114440"/>
          </a:xfrm>
          <a:prstGeom prst="rect">
            <a:avLst/>
          </a:prstGeom>
          <a:noFill/>
          <a:ln>
            <a:noFill/>
          </a:ln>
        </p:spPr>
        <p:txBody>
          <a:bodyPr spcFirstLastPara="1" wrap="square" lIns="0" tIns="45700" rIns="91425" bIns="45700" anchor="t" anchorCtr="0">
            <a:noAutofit/>
          </a:bodyPr>
          <a:lstStyle/>
          <a:p>
            <a:pPr marL="285750" marR="0" lvl="0" indent="-171450" algn="l" rtl="0">
              <a:lnSpc>
                <a:spcPct val="150000"/>
              </a:lnSpc>
              <a:spcBef>
                <a:spcPts val="0"/>
              </a:spcBef>
              <a:spcAft>
                <a:spcPts val="0"/>
              </a:spcAft>
              <a:buClr>
                <a:schemeClr val="dk1"/>
              </a:buClr>
              <a:buSzPts val="1800"/>
              <a:buFont typeface="Arial"/>
              <a:buNone/>
            </a:pPr>
            <a:endParaRPr sz="1800" dirty="0">
              <a:solidFill>
                <a:srgbClr val="000000"/>
              </a:solidFill>
              <a:latin typeface="Oswald"/>
              <a:ea typeface="Oswald"/>
              <a:cs typeface="Oswald"/>
              <a:sym typeface="Oswald"/>
            </a:endParaRPr>
          </a:p>
        </p:txBody>
      </p:sp>
      <p:pic>
        <p:nvPicPr>
          <p:cNvPr id="173" name="Google Shape;173;p6"/>
          <p:cNvPicPr preferRelativeResize="0"/>
          <p:nvPr/>
        </p:nvPicPr>
        <p:blipFill rotWithShape="1">
          <a:blip r:embed="rId3">
            <a:alphaModFix/>
          </a:blip>
          <a:srcRect/>
          <a:stretch/>
        </p:blipFill>
        <p:spPr>
          <a:xfrm>
            <a:off x="7523524" y="371398"/>
            <a:ext cx="1162112" cy="1495202"/>
          </a:xfrm>
          <a:prstGeom prst="rect">
            <a:avLst/>
          </a:prstGeom>
          <a:noFill/>
          <a:ln>
            <a:noFill/>
          </a:ln>
        </p:spPr>
      </p:pic>
      <p:sp>
        <p:nvSpPr>
          <p:cNvPr id="174" name="Google Shape;174;p6"/>
          <p:cNvSpPr/>
          <p:nvPr/>
        </p:nvSpPr>
        <p:spPr>
          <a:xfrm>
            <a:off x="981764" y="2032871"/>
            <a:ext cx="6912768" cy="2005429"/>
          </a:xfrm>
          <a:prstGeom prst="rect">
            <a:avLst/>
          </a:prstGeom>
          <a:solidFill>
            <a:srgbClr val="FFFF00"/>
          </a:solidFill>
          <a:ln>
            <a:noFill/>
          </a:ln>
        </p:spPr>
        <p:txBody>
          <a:bodyPr spcFirstLastPara="1" wrap="square" lIns="91425" tIns="45700" rIns="91425" bIns="45700" anchor="ctr" anchorCtr="0">
            <a:noAutofit/>
          </a:bodyPr>
          <a:lstStyle/>
          <a:p>
            <a:pPr marL="0" marR="0" lvl="0" indent="0" algn="l" rtl="0">
              <a:lnSpc>
                <a:spcPct val="150000"/>
              </a:lnSpc>
              <a:spcBef>
                <a:spcPts val="0"/>
              </a:spcBef>
              <a:spcAft>
                <a:spcPts val="0"/>
              </a:spcAft>
              <a:buNone/>
            </a:pPr>
            <a:endParaRPr sz="1800" dirty="0">
              <a:solidFill>
                <a:srgbClr val="000000"/>
              </a:solidFill>
              <a:latin typeface="Oswald"/>
              <a:ea typeface="Oswald"/>
              <a:cs typeface="Oswald"/>
              <a:sym typeface="Oswald"/>
            </a:endParaRPr>
          </a:p>
          <a:p>
            <a:pPr marL="0" marR="0" lvl="0" indent="0" algn="l" rtl="0">
              <a:lnSpc>
                <a:spcPct val="150000"/>
              </a:lnSpc>
              <a:spcBef>
                <a:spcPts val="0"/>
              </a:spcBef>
              <a:spcAft>
                <a:spcPts val="0"/>
              </a:spcAft>
              <a:buNone/>
            </a:pPr>
            <a:endParaRPr sz="1800" dirty="0">
              <a:solidFill>
                <a:srgbClr val="000000"/>
              </a:solidFill>
              <a:latin typeface="Oswald"/>
              <a:ea typeface="Oswald"/>
              <a:cs typeface="Oswald"/>
              <a:sym typeface="Oswald"/>
            </a:endParaRPr>
          </a:p>
          <a:p>
            <a:pPr marL="0" marR="0" lvl="0" indent="0" algn="l" rtl="0">
              <a:spcBef>
                <a:spcPts val="0"/>
              </a:spcBef>
              <a:spcAft>
                <a:spcPts val="0"/>
              </a:spcAft>
              <a:buNone/>
            </a:pPr>
            <a:endParaRPr sz="1800" dirty="0">
              <a:solidFill>
                <a:schemeClr val="lt1"/>
              </a:solidFill>
              <a:latin typeface="Oswald" pitchFamily="2" charset="77"/>
              <a:sym typeface="Arial"/>
            </a:endParaRPr>
          </a:p>
          <a:p>
            <a:pPr algn="ctr"/>
            <a:endParaRPr lang="sl-SI" sz="1800" dirty="0">
              <a:solidFill>
                <a:srgbClr val="000000"/>
              </a:solidFill>
              <a:effectLst/>
              <a:latin typeface="Oswald" pitchFamily="2" charset="77"/>
              <a:ea typeface="Times New Roman" panose="02020603050405020304" pitchFamily="18" charset="0"/>
              <a:cs typeface="Times New Roman" panose="02020603050405020304" pitchFamily="18" charset="0"/>
            </a:endParaRPr>
          </a:p>
          <a:p>
            <a:pPr algn="ctr"/>
            <a:endParaRPr lang="sl-SI" sz="1800" dirty="0">
              <a:latin typeface="Oswald" pitchFamily="2" charset="77"/>
              <a:ea typeface="Times New Roman" panose="02020603050405020304" pitchFamily="18" charset="0"/>
              <a:cs typeface="Times New Roman" panose="02020603050405020304" pitchFamily="18" charset="0"/>
            </a:endParaRPr>
          </a:p>
          <a:p>
            <a:pPr algn="ctr"/>
            <a:endParaRPr lang="sl-SI" sz="1800" dirty="0">
              <a:solidFill>
                <a:srgbClr val="000000"/>
              </a:solidFill>
              <a:effectLst/>
              <a:latin typeface="Oswald" pitchFamily="2" charset="77"/>
              <a:ea typeface="Times New Roman" panose="02020603050405020304" pitchFamily="18" charset="0"/>
              <a:cs typeface="Times New Roman" panose="02020603050405020304" pitchFamily="18" charset="0"/>
            </a:endParaRPr>
          </a:p>
          <a:p>
            <a:pPr algn="ctr"/>
            <a:endParaRPr lang="sl-SI" sz="1800" dirty="0">
              <a:latin typeface="Oswald" pitchFamily="2" charset="77"/>
              <a:ea typeface="Times New Roman" panose="02020603050405020304" pitchFamily="18" charset="0"/>
              <a:cs typeface="Times New Roman" panose="02020603050405020304" pitchFamily="18" charset="0"/>
            </a:endParaRPr>
          </a:p>
          <a:p>
            <a:pPr algn="ctr"/>
            <a:endParaRPr lang="sl-SI" sz="1800" dirty="0">
              <a:solidFill>
                <a:srgbClr val="000000"/>
              </a:solidFill>
              <a:effectLst/>
              <a:latin typeface="Oswald" pitchFamily="2" charset="77"/>
              <a:ea typeface="Times New Roman" panose="02020603050405020304" pitchFamily="18" charset="0"/>
              <a:cs typeface="Times New Roman" panose="02020603050405020304" pitchFamily="18" charset="0"/>
            </a:endParaRPr>
          </a:p>
          <a:p>
            <a:pPr algn="ctr"/>
            <a:endParaRPr lang="sl-SI" sz="1800" dirty="0">
              <a:latin typeface="Oswald" pitchFamily="2" charset="77"/>
              <a:ea typeface="Times New Roman" panose="02020603050405020304" pitchFamily="18" charset="0"/>
              <a:cs typeface="Times New Roman" panose="02020603050405020304" pitchFamily="18" charset="0"/>
            </a:endParaRPr>
          </a:p>
          <a:p>
            <a:pPr algn="ctr"/>
            <a:endParaRPr lang="sl-SI" sz="1800" dirty="0">
              <a:solidFill>
                <a:srgbClr val="000000"/>
              </a:solidFill>
              <a:effectLst/>
              <a:latin typeface="Oswald" pitchFamily="2" charset="77"/>
              <a:ea typeface="Times New Roman" panose="02020603050405020304" pitchFamily="18" charset="0"/>
              <a:cs typeface="Times New Roman" panose="02020603050405020304" pitchFamily="18" charset="0"/>
            </a:endParaRPr>
          </a:p>
          <a:p>
            <a:pPr algn="ctr"/>
            <a:endParaRPr lang="sl-SI" sz="1800" dirty="0">
              <a:latin typeface="Oswald" pitchFamily="2" charset="77"/>
              <a:ea typeface="Times New Roman" panose="02020603050405020304" pitchFamily="18" charset="0"/>
              <a:cs typeface="Times New Roman" panose="02020603050405020304" pitchFamily="18" charset="0"/>
            </a:endParaRPr>
          </a:p>
          <a:p>
            <a:pPr algn="ctr" fontAlgn="base"/>
            <a:endParaRPr lang="sl-SI" sz="1800" dirty="0">
              <a:effectLst/>
              <a:latin typeface="Oswald" pitchFamily="2" charset="77"/>
              <a:ea typeface="Times New Roman" panose="02020603050405020304" pitchFamily="18" charset="0"/>
            </a:endParaRPr>
          </a:p>
          <a:p>
            <a:pPr algn="ctr" fontAlgn="base"/>
            <a:endParaRPr lang="sl-SI" sz="1800" dirty="0">
              <a:latin typeface="Oswald" pitchFamily="2" charset="77"/>
              <a:ea typeface="Times New Roman" panose="02020603050405020304" pitchFamily="18" charset="0"/>
            </a:endParaRPr>
          </a:p>
          <a:p>
            <a:pPr algn="ctr" fontAlgn="base"/>
            <a:r>
              <a:rPr lang="sl-SI" sz="1800" dirty="0">
                <a:effectLst/>
                <a:latin typeface="Oswald" pitchFamily="2" charset="77"/>
                <a:ea typeface="Times New Roman" panose="02020603050405020304" pitchFamily="18" charset="0"/>
              </a:rPr>
              <a:t>Chaimi pošljite sporočila upanja in solidarnosti. Povejte ji, da jo podpirate v njenem boju za človekove pravice v Tuniziji.</a:t>
            </a:r>
            <a:endParaRPr lang="en-SI" sz="1800" dirty="0">
              <a:effectLst/>
              <a:latin typeface="Oswald" pitchFamily="2" charset="77"/>
              <a:ea typeface="Times New Roman" panose="02020603050405020304" pitchFamily="18" charset="0"/>
            </a:endParaRPr>
          </a:p>
          <a:p>
            <a:pPr marL="0" marR="0" lvl="0" indent="0" algn="l" rtl="0">
              <a:spcBef>
                <a:spcPts val="0"/>
              </a:spcBef>
              <a:spcAft>
                <a:spcPts val="0"/>
              </a:spcAft>
              <a:buNone/>
            </a:pPr>
            <a:r>
              <a:rPr lang="sl-SI" sz="1800" dirty="0">
                <a:solidFill>
                  <a:schemeClr val="dk1"/>
                </a:solidFill>
                <a:latin typeface="Oswald"/>
                <a:ea typeface="Oswald"/>
                <a:cs typeface="Oswald"/>
                <a:sym typeface="Oswald"/>
              </a:rPr>
              <a:t> </a:t>
            </a:r>
            <a:endParaRPr dirty="0"/>
          </a:p>
          <a:p>
            <a:pPr marL="0" marR="0" lvl="0" indent="0" algn="l" rtl="0">
              <a:lnSpc>
                <a:spcPct val="150000"/>
              </a:lnSpc>
              <a:spcBef>
                <a:spcPts val="0"/>
              </a:spcBef>
              <a:spcAft>
                <a:spcPts val="0"/>
              </a:spcAft>
              <a:buNone/>
            </a:pPr>
            <a:r>
              <a:rPr lang="sl-SI" sz="1800" b="1" dirty="0">
                <a:solidFill>
                  <a:srgbClr val="000000"/>
                </a:solidFill>
                <a:latin typeface="Oswald"/>
                <a:ea typeface="Oswald"/>
                <a:cs typeface="Oswald"/>
                <a:sym typeface="Oswald"/>
              </a:rPr>
              <a:t>    </a:t>
            </a:r>
            <a:endParaRPr dirty="0"/>
          </a:p>
          <a:p>
            <a:pPr marL="285750" marR="0" lvl="0" indent="-171450" algn="l" rtl="0">
              <a:lnSpc>
                <a:spcPct val="150000"/>
              </a:lnSpc>
              <a:spcBef>
                <a:spcPts val="0"/>
              </a:spcBef>
              <a:spcAft>
                <a:spcPts val="0"/>
              </a:spcAft>
              <a:buClr>
                <a:schemeClr val="lt1"/>
              </a:buClr>
              <a:buSzPts val="1800"/>
              <a:buFont typeface="Arial"/>
              <a:buNone/>
            </a:pPr>
            <a:endParaRPr sz="1800" b="1" dirty="0">
              <a:solidFill>
                <a:srgbClr val="000000"/>
              </a:solidFill>
              <a:latin typeface="Oswald"/>
              <a:ea typeface="Oswald"/>
              <a:cs typeface="Oswald"/>
              <a:sym typeface="Oswald"/>
            </a:endParaRPr>
          </a:p>
          <a:p>
            <a:pPr>
              <a:lnSpc>
                <a:spcPts val="1200"/>
              </a:lnSpc>
              <a:spcAft>
                <a:spcPts val="1230"/>
              </a:spcAft>
            </a:pPr>
            <a:endParaRPr lang="sl-SI" sz="1800" dirty="0">
              <a:solidFill>
                <a:srgbClr val="000000"/>
              </a:solidFill>
              <a:effectLst/>
              <a:latin typeface="AmnestyTradeGothic"/>
              <a:ea typeface="Times New Roman" panose="02020603050405020304" pitchFamily="18" charset="0"/>
              <a:cs typeface="AmnestyTradeGothic"/>
            </a:endParaRPr>
          </a:p>
          <a:p>
            <a:pPr>
              <a:lnSpc>
                <a:spcPts val="1200"/>
              </a:lnSpc>
              <a:spcAft>
                <a:spcPts val="1230"/>
              </a:spcAft>
            </a:pPr>
            <a:endParaRPr lang="sl-SI" sz="1800" dirty="0">
              <a:solidFill>
                <a:srgbClr val="000000"/>
              </a:solidFill>
              <a:effectLst/>
              <a:latin typeface="AmnestyTradeGothic"/>
              <a:ea typeface="Times New Roman" panose="02020603050405020304" pitchFamily="18" charset="0"/>
              <a:cs typeface="AmnestyTradeGothic"/>
            </a:endParaRPr>
          </a:p>
          <a:p>
            <a:pPr>
              <a:lnSpc>
                <a:spcPts val="1200"/>
              </a:lnSpc>
              <a:spcAft>
                <a:spcPts val="1230"/>
              </a:spcAft>
            </a:pPr>
            <a:r>
              <a:rPr lang="sl-SI" sz="1800" dirty="0">
                <a:solidFill>
                  <a:srgbClr val="000000"/>
                </a:solidFill>
                <a:effectLst/>
                <a:latin typeface="Oswald" pitchFamily="2" charset="77"/>
                <a:ea typeface="Times New Roman" panose="02020603050405020304" pitchFamily="18" charset="0"/>
                <a:cs typeface="AmnestyTradeGothic"/>
              </a:rPr>
              <a:t>Svoje izdelke posredujte Amnesty International Slovenije, fotografije pa </a:t>
            </a:r>
          </a:p>
          <a:p>
            <a:pPr>
              <a:lnSpc>
                <a:spcPts val="1200"/>
              </a:lnSpc>
              <a:spcAft>
                <a:spcPts val="1230"/>
              </a:spcAft>
            </a:pPr>
            <a:r>
              <a:rPr lang="sl-SI" sz="1800" dirty="0">
                <a:solidFill>
                  <a:srgbClr val="000000"/>
                </a:solidFill>
                <a:effectLst/>
                <a:latin typeface="Oswald" pitchFamily="2" charset="77"/>
                <a:ea typeface="Times New Roman" panose="02020603050405020304" pitchFamily="18" charset="0"/>
                <a:cs typeface="AmnestyTradeGothic"/>
              </a:rPr>
              <a:t>lahko objavite tudi na družbenih omrežjih.</a:t>
            </a:r>
            <a:endParaRPr lang="en-SI" sz="1800" dirty="0">
              <a:solidFill>
                <a:srgbClr val="000000"/>
              </a:solidFill>
              <a:effectLst/>
              <a:latin typeface="Oswald" pitchFamily="2" charset="77"/>
              <a:ea typeface="Times New Roman" panose="02020603050405020304" pitchFamily="18" charset="0"/>
              <a:cs typeface="Times New Roman" panose="02020603050405020304" pitchFamily="18" charset="0"/>
            </a:endParaRPr>
          </a:p>
          <a:p>
            <a:pPr>
              <a:lnSpc>
                <a:spcPts val="1200"/>
              </a:lnSpc>
              <a:spcAft>
                <a:spcPts val="1230"/>
              </a:spcAft>
            </a:pPr>
            <a:endParaRPr lang="sl-SI" sz="1800" dirty="0">
              <a:latin typeface="Oswald" pitchFamily="2" charset="77"/>
              <a:ea typeface="Times New Roman" panose="02020603050405020304" pitchFamily="18" charset="0"/>
              <a:cs typeface="AmnestyTradeGothic"/>
            </a:endParaRPr>
          </a:p>
          <a:p>
            <a:pPr>
              <a:lnSpc>
                <a:spcPts val="1200"/>
              </a:lnSpc>
              <a:spcAft>
                <a:spcPts val="1230"/>
              </a:spcAft>
            </a:pPr>
            <a:r>
              <a:rPr lang="sl-SI" sz="1800" dirty="0">
                <a:solidFill>
                  <a:srgbClr val="000000"/>
                </a:solidFill>
                <a:effectLst/>
                <a:latin typeface="Oswald" pitchFamily="2" charset="77"/>
                <a:ea typeface="Times New Roman" panose="02020603050405020304" pitchFamily="18" charset="0"/>
                <a:cs typeface="AmnestyTradeGothic"/>
              </a:rPr>
              <a:t>Uporabite ključnik #Pisemzapravice in označite @amnesty.slovenije</a:t>
            </a:r>
            <a:br>
              <a:rPr lang="sl-SI" sz="1800" dirty="0">
                <a:solidFill>
                  <a:srgbClr val="000000"/>
                </a:solidFill>
                <a:effectLst/>
                <a:latin typeface="Oswald" pitchFamily="2" charset="77"/>
                <a:ea typeface="Times New Roman" panose="02020603050405020304" pitchFamily="18" charset="0"/>
                <a:cs typeface="Times New Roman" panose="02020603050405020304" pitchFamily="18" charset="0"/>
              </a:rPr>
            </a:br>
            <a:endParaRPr lang="en-SI" sz="1800" dirty="0">
              <a:solidFill>
                <a:srgbClr val="000000"/>
              </a:solidFill>
              <a:effectLst/>
              <a:latin typeface="Oswald" pitchFamily="2" charset="77"/>
              <a:ea typeface="Times New Roman" panose="02020603050405020304" pitchFamily="18" charset="0"/>
              <a:cs typeface="Times New Roman" panose="02020603050405020304" pitchFamily="18" charset="0"/>
            </a:endParaRPr>
          </a:p>
          <a:p>
            <a:pPr marL="0" marR="0" lvl="0" indent="0" algn="l" rtl="0">
              <a:lnSpc>
                <a:spcPct val="150000"/>
              </a:lnSpc>
              <a:spcBef>
                <a:spcPts val="0"/>
              </a:spcBef>
              <a:spcAft>
                <a:spcPts val="0"/>
              </a:spcAft>
              <a:buNone/>
            </a:pPr>
            <a:endParaRPr sz="1800" b="1" dirty="0">
              <a:solidFill>
                <a:srgbClr val="000000"/>
              </a:solidFill>
              <a:latin typeface="Oswald"/>
              <a:ea typeface="Oswald"/>
              <a:cs typeface="Oswald"/>
              <a:sym typeface="Oswald"/>
            </a:endParaRPr>
          </a:p>
          <a:p>
            <a:pPr marL="0" marR="0" lvl="0" indent="0" algn="ctr" rtl="0">
              <a:spcBef>
                <a:spcPts val="0"/>
              </a:spcBef>
              <a:spcAft>
                <a:spcPts val="0"/>
              </a:spcAft>
              <a:buNone/>
            </a:pPr>
            <a:endParaRPr sz="1800" b="1" dirty="0">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1e40f41-5b4f-4617-b3e8-d2f7fb43de41">
      <Terms xmlns="http://schemas.microsoft.com/office/infopath/2007/PartnerControls"/>
    </lcf76f155ced4ddcb4097134ff3c332f>
    <TaxCatchAll xmlns="fc37e61d-d9e7-49a6-a270-435704b032aa"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F27C1BA77FD8CD4580A475C513D81D5F" ma:contentTypeVersion="17" ma:contentTypeDescription="Ustvari nov dokument." ma:contentTypeScope="" ma:versionID="9c3ec5b107f41f863795cf887583532b">
  <xsd:schema xmlns:xsd="http://www.w3.org/2001/XMLSchema" xmlns:xs="http://www.w3.org/2001/XMLSchema" xmlns:p="http://schemas.microsoft.com/office/2006/metadata/properties" xmlns:ns2="01e40f41-5b4f-4617-b3e8-d2f7fb43de41" xmlns:ns3="fc37e61d-d9e7-49a6-a270-435704b032aa" targetNamespace="http://schemas.microsoft.com/office/2006/metadata/properties" ma:root="true" ma:fieldsID="e731926d4fc31e6cc4a831a2e8685fb3" ns2:_="" ns3:_="">
    <xsd:import namespace="01e40f41-5b4f-4617-b3e8-d2f7fb43de41"/>
    <xsd:import namespace="fc37e61d-d9e7-49a6-a270-435704b032a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e40f41-5b4f-4617-b3e8-d2f7fb43de4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Oznake slike" ma:readOnly="false" ma:fieldId="{5cf76f15-5ced-4ddc-b409-7134ff3c332f}" ma:taxonomyMulti="true" ma:sspId="25a06c07-6e84-45be-ab86-f411a42df35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c37e61d-d9e7-49a6-a270-435704b032aa" elementFormDefault="qualified">
    <xsd:import namespace="http://schemas.microsoft.com/office/2006/documentManagement/types"/>
    <xsd:import namespace="http://schemas.microsoft.com/office/infopath/2007/PartnerControls"/>
    <xsd:element name="SharedWithUsers" ma:index="14" nillable="true" ma:displayName="V skupni rabi z"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V skupni rabi s podrobnostmi" ma:internalName="SharedWithDetails" ma:readOnly="true">
      <xsd:simpleType>
        <xsd:restriction base="dms:Note">
          <xsd:maxLength value="255"/>
        </xsd:restriction>
      </xsd:simpleType>
    </xsd:element>
    <xsd:element name="TaxCatchAll" ma:index="23" nillable="true" ma:displayName="Taxonomy Catch All Column" ma:hidden="true" ma:list="{5a9fff42-ee7b-4945-8c8b-a15f796328c6}" ma:internalName="TaxCatchAll" ma:showField="CatchAllData" ma:web="fc37e61d-d9e7-49a6-a270-435704b032a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Vrsta vsebine"/>
        <xsd:element ref="dc:title" minOccurs="0" maxOccurs="1" ma:index="4" ma:displayName="Naslov"/>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29537B1-B65F-4AE3-8A23-23871B6B03B7}">
  <ds:schemaRefs>
    <ds:schemaRef ds:uri="http://schemas.microsoft.com/sharepoint/v3/contenttype/forms"/>
  </ds:schemaRefs>
</ds:datastoreItem>
</file>

<file path=customXml/itemProps2.xml><?xml version="1.0" encoding="utf-8"?>
<ds:datastoreItem xmlns:ds="http://schemas.openxmlformats.org/officeDocument/2006/customXml" ds:itemID="{6E32D220-1BA3-4A56-93D7-A6F0935D2DCC}">
  <ds:schemaRefs>
    <ds:schemaRef ds:uri="http://schemas.microsoft.com/office/2006/metadata/properties"/>
    <ds:schemaRef ds:uri="http://schemas.microsoft.com/office/infopath/2007/PartnerControls"/>
    <ds:schemaRef ds:uri="01e40f41-5b4f-4617-b3e8-d2f7fb43de41"/>
    <ds:schemaRef ds:uri="fc37e61d-d9e7-49a6-a270-435704b032aa"/>
  </ds:schemaRefs>
</ds:datastoreItem>
</file>

<file path=customXml/itemProps3.xml><?xml version="1.0" encoding="utf-8"?>
<ds:datastoreItem xmlns:ds="http://schemas.openxmlformats.org/officeDocument/2006/customXml" ds:itemID="{CA1AD208-E8E3-4A67-AD8F-19209160B61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1e40f41-5b4f-4617-b3e8-d2f7fb43de41"/>
    <ds:schemaRef ds:uri="fc37e61d-d9e7-49a6-a270-435704b032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28</TotalTime>
  <Words>398</Words>
  <Application>Microsoft Office PowerPoint</Application>
  <PresentationFormat>Diaprojekcija na zaslonu (4:3)</PresentationFormat>
  <Paragraphs>60</Paragraphs>
  <Slides>7</Slides>
  <Notes>7</Notes>
  <HiddenSlides>0</HiddenSlides>
  <MMClips>0</MMClips>
  <ScaleCrop>false</ScaleCrop>
  <HeadingPairs>
    <vt:vector size="6" baseType="variant">
      <vt:variant>
        <vt:lpstr>Uporabljene pisave</vt:lpstr>
      </vt:variant>
      <vt:variant>
        <vt:i4>6</vt:i4>
      </vt:variant>
      <vt:variant>
        <vt:lpstr>Tema</vt:lpstr>
      </vt:variant>
      <vt:variant>
        <vt:i4>2</vt:i4>
      </vt:variant>
      <vt:variant>
        <vt:lpstr>Naslovi diapozitivov</vt:lpstr>
      </vt:variant>
      <vt:variant>
        <vt:i4>7</vt:i4>
      </vt:variant>
    </vt:vector>
  </HeadingPairs>
  <TitlesOfParts>
    <vt:vector size="15" baseType="lpstr">
      <vt:lpstr>Times New Roman</vt:lpstr>
      <vt:lpstr>Oswald</vt:lpstr>
      <vt:lpstr>Arial</vt:lpstr>
      <vt:lpstr>Calibri</vt:lpstr>
      <vt:lpstr>AmnestyTradeGothic</vt:lpstr>
      <vt:lpstr>Arial Narrow</vt:lpstr>
      <vt:lpstr>Office Theme</vt:lpstr>
      <vt:lpstr>Office Theme</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PowerPointova predstavitev</dc:title>
  <dc:creator>Simona Podobnikar</dc:creator>
  <cp:lastModifiedBy>Taja Premk</cp:lastModifiedBy>
  <cp:revision>5</cp:revision>
  <dcterms:modified xsi:type="dcterms:W3CDTF">2023-11-06T10:34:53Z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0x010100F27C1BA77FD8CD4580A475C513D81D5F</vt:lpwstr>
  </property>
  <property fmtid="{D5CDD505-2E9C-101B-9397-08002B2CF9AE}" pid="3" name="MediaServiceImageTags">
    <vt:lpwstr/>
  </property>
</Properties>
</file>